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8" r:id="rId1"/>
  </p:sldMasterIdLst>
  <p:notesMasterIdLst>
    <p:notesMasterId r:id="rId32"/>
  </p:notesMasterIdLst>
  <p:sldIdLst>
    <p:sldId id="256" r:id="rId2"/>
    <p:sldId id="297" r:id="rId3"/>
    <p:sldId id="257" r:id="rId4"/>
    <p:sldId id="283" r:id="rId5"/>
    <p:sldId id="271" r:id="rId6"/>
    <p:sldId id="272" r:id="rId7"/>
    <p:sldId id="296" r:id="rId8"/>
    <p:sldId id="273" r:id="rId9"/>
    <p:sldId id="274" r:id="rId10"/>
    <p:sldId id="278" r:id="rId11"/>
    <p:sldId id="286" r:id="rId12"/>
    <p:sldId id="277" r:id="rId13"/>
    <p:sldId id="284" r:id="rId14"/>
    <p:sldId id="285" r:id="rId15"/>
    <p:sldId id="276" r:id="rId16"/>
    <p:sldId id="275" r:id="rId17"/>
    <p:sldId id="287" r:id="rId18"/>
    <p:sldId id="288" r:id="rId19"/>
    <p:sldId id="289" r:id="rId20"/>
    <p:sldId id="290" r:id="rId21"/>
    <p:sldId id="291" r:id="rId22"/>
    <p:sldId id="292" r:id="rId23"/>
    <p:sldId id="293" r:id="rId24"/>
    <p:sldId id="294" r:id="rId25"/>
    <p:sldId id="295" r:id="rId26"/>
    <p:sldId id="281" r:id="rId27"/>
    <p:sldId id="280" r:id="rId28"/>
    <p:sldId id="279" r:id="rId29"/>
    <p:sldId id="282"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A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2FF41-E5E2-9D2F-F927-CE055813F02E}" v="485" dt="2023-01-30T19:19:25.045"/>
    <p1510:client id="{984CC302-F63C-233C-E86F-1DC47DA05382}" v="2" dt="2023-02-02T13:20:36.031"/>
    <p1510:client id="{A27E3FFF-7EB4-A8EF-2AB6-E6500EBF9078}" v="119" dt="2023-01-30T07:28:45.5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oin McGrath" userId="S::eoin.mcgrath@threatlocker.com::52fe4809-ab22-4fe3-a29b-173b410a576b" providerId="AD" clId="Web-{984CC302-F63C-233C-E86F-1DC47DA05382}"/>
    <pc:docChg chg="addSld sldOrd">
      <pc:chgData name="Eoin McGrath" userId="S::eoin.mcgrath@threatlocker.com::52fe4809-ab22-4fe3-a29b-173b410a576b" providerId="AD" clId="Web-{984CC302-F63C-233C-E86F-1DC47DA05382}" dt="2023-02-02T13:20:36.031" v="1"/>
      <pc:docMkLst>
        <pc:docMk/>
      </pc:docMkLst>
      <pc:sldChg chg="add ord replId">
        <pc:chgData name="Eoin McGrath" userId="S::eoin.mcgrath@threatlocker.com::52fe4809-ab22-4fe3-a29b-173b410a576b" providerId="AD" clId="Web-{984CC302-F63C-233C-E86F-1DC47DA05382}" dt="2023-02-02T13:20:36.031" v="1"/>
        <pc:sldMkLst>
          <pc:docMk/>
          <pc:sldMk cId="45912646" sldId="297"/>
        </pc:sldMkLst>
      </pc:sldChg>
    </pc:docChg>
  </pc:docChgLst>
  <pc:docChgLst>
    <pc:chgData name="Eoin McGrath" userId="S::eoin.mcgrath@threatlocker.com::52fe4809-ab22-4fe3-a29b-173b410a576b" providerId="AD" clId="Web-{A0F10CC3-0C31-88EE-7141-B8743FC3EA07}"/>
    <pc:docChg chg="addSld modSld">
      <pc:chgData name="Eoin McGrath" userId="S::eoin.mcgrath@threatlocker.com::52fe4809-ab22-4fe3-a29b-173b410a576b" providerId="AD" clId="Web-{A0F10CC3-0C31-88EE-7141-B8743FC3EA07}" dt="2023-01-27T13:16:38.139" v="264"/>
      <pc:docMkLst>
        <pc:docMk/>
      </pc:docMkLst>
      <pc:sldChg chg="modSp">
        <pc:chgData name="Eoin McGrath" userId="S::eoin.mcgrath@threatlocker.com::52fe4809-ab22-4fe3-a29b-173b410a576b" providerId="AD" clId="Web-{A0F10CC3-0C31-88EE-7141-B8743FC3EA07}" dt="2023-01-27T13:05:28.934" v="258" actId="20577"/>
        <pc:sldMkLst>
          <pc:docMk/>
          <pc:sldMk cId="302347193" sldId="274"/>
        </pc:sldMkLst>
        <pc:spChg chg="mod">
          <ac:chgData name="Eoin McGrath" userId="S::eoin.mcgrath@threatlocker.com::52fe4809-ab22-4fe3-a29b-173b410a576b" providerId="AD" clId="Web-{A0F10CC3-0C31-88EE-7141-B8743FC3EA07}" dt="2023-01-27T13:05:28.934" v="258" actId="20577"/>
          <ac:spMkLst>
            <pc:docMk/>
            <pc:sldMk cId="302347193" sldId="274"/>
            <ac:spMk id="3" creationId="{79C6981D-7584-ABA1-53A4-B8993A1AA55B}"/>
          </ac:spMkLst>
        </pc:spChg>
      </pc:sldChg>
      <pc:sldChg chg="addSp delSp modSp">
        <pc:chgData name="Eoin McGrath" userId="S::eoin.mcgrath@threatlocker.com::52fe4809-ab22-4fe3-a29b-173b410a576b" providerId="AD" clId="Web-{A0F10CC3-0C31-88EE-7141-B8743FC3EA07}" dt="2023-01-27T09:56:36.817" v="197" actId="14100"/>
        <pc:sldMkLst>
          <pc:docMk/>
          <pc:sldMk cId="2238953782" sldId="275"/>
        </pc:sldMkLst>
        <pc:picChg chg="del">
          <ac:chgData name="Eoin McGrath" userId="S::eoin.mcgrath@threatlocker.com::52fe4809-ab22-4fe3-a29b-173b410a576b" providerId="AD" clId="Web-{A0F10CC3-0C31-88EE-7141-B8743FC3EA07}" dt="2023-01-27T09:56:14.191" v="194"/>
          <ac:picMkLst>
            <pc:docMk/>
            <pc:sldMk cId="2238953782" sldId="275"/>
            <ac:picMk id="4" creationId="{C4DD08F4-4C0F-3498-577E-9504CF7EA596}"/>
          </ac:picMkLst>
        </pc:picChg>
        <pc:picChg chg="add mod">
          <ac:chgData name="Eoin McGrath" userId="S::eoin.mcgrath@threatlocker.com::52fe4809-ab22-4fe3-a29b-173b410a576b" providerId="AD" clId="Web-{A0F10CC3-0C31-88EE-7141-B8743FC3EA07}" dt="2023-01-27T09:56:36.817" v="197" actId="14100"/>
          <ac:picMkLst>
            <pc:docMk/>
            <pc:sldMk cId="2238953782" sldId="275"/>
            <ac:picMk id="5" creationId="{C6136F62-47C7-18BE-ABB2-4B4F860F9584}"/>
          </ac:picMkLst>
        </pc:picChg>
      </pc:sldChg>
      <pc:sldChg chg="addAnim delAnim modAnim">
        <pc:chgData name="Eoin McGrath" userId="S::eoin.mcgrath@threatlocker.com::52fe4809-ab22-4fe3-a29b-173b410a576b" providerId="AD" clId="Web-{A0F10CC3-0C31-88EE-7141-B8743FC3EA07}" dt="2023-01-27T13:16:38.139" v="264"/>
        <pc:sldMkLst>
          <pc:docMk/>
          <pc:sldMk cId="2748030718" sldId="278"/>
        </pc:sldMkLst>
      </pc:sldChg>
      <pc:sldChg chg="modSp">
        <pc:chgData name="Eoin McGrath" userId="S::eoin.mcgrath@threatlocker.com::52fe4809-ab22-4fe3-a29b-173b410a576b" providerId="AD" clId="Web-{A0F10CC3-0C31-88EE-7141-B8743FC3EA07}" dt="2023-01-27T10:11:07.837" v="255" actId="20577"/>
        <pc:sldMkLst>
          <pc:docMk/>
          <pc:sldMk cId="3391361111" sldId="281"/>
        </pc:sldMkLst>
        <pc:spChg chg="mod">
          <ac:chgData name="Eoin McGrath" userId="S::eoin.mcgrath@threatlocker.com::52fe4809-ab22-4fe3-a29b-173b410a576b" providerId="AD" clId="Web-{A0F10CC3-0C31-88EE-7141-B8743FC3EA07}" dt="2023-01-27T10:11:07.837" v="255" actId="20577"/>
          <ac:spMkLst>
            <pc:docMk/>
            <pc:sldMk cId="3391361111" sldId="281"/>
            <ac:spMk id="3" creationId="{594DA1E2-66E4-8A33-E9E1-17B96231F298}"/>
          </ac:spMkLst>
        </pc:spChg>
      </pc:sldChg>
      <pc:sldChg chg="addSp delSp modSp add replId">
        <pc:chgData name="Eoin McGrath" userId="S::eoin.mcgrath@threatlocker.com::52fe4809-ab22-4fe3-a29b-173b410a576b" providerId="AD" clId="Web-{A0F10CC3-0C31-88EE-7141-B8743FC3EA07}" dt="2023-01-27T13:05:09.058" v="257" actId="20577"/>
        <pc:sldMkLst>
          <pc:docMk/>
          <pc:sldMk cId="1420498950" sldId="283"/>
        </pc:sldMkLst>
        <pc:spChg chg="mod">
          <ac:chgData name="Eoin McGrath" userId="S::eoin.mcgrath@threatlocker.com::52fe4809-ab22-4fe3-a29b-173b410a576b" providerId="AD" clId="Web-{A0F10CC3-0C31-88EE-7141-B8743FC3EA07}" dt="2023-01-27T07:39:57.673" v="16" actId="20577"/>
          <ac:spMkLst>
            <pc:docMk/>
            <pc:sldMk cId="1420498950" sldId="283"/>
            <ac:spMk id="2" creationId="{75E9DEFC-CEF0-9DDE-0910-1D9946A13673}"/>
          </ac:spMkLst>
        </pc:spChg>
        <pc:spChg chg="mod">
          <ac:chgData name="Eoin McGrath" userId="S::eoin.mcgrath@threatlocker.com::52fe4809-ab22-4fe3-a29b-173b410a576b" providerId="AD" clId="Web-{A0F10CC3-0C31-88EE-7141-B8743FC3EA07}" dt="2023-01-27T13:05:09.058" v="257" actId="20577"/>
          <ac:spMkLst>
            <pc:docMk/>
            <pc:sldMk cId="1420498950" sldId="283"/>
            <ac:spMk id="3" creationId="{F5A8FD6A-A7E2-B886-229F-7FB188DC0087}"/>
          </ac:spMkLst>
        </pc:spChg>
        <pc:picChg chg="add mod">
          <ac:chgData name="Eoin McGrath" userId="S::eoin.mcgrath@threatlocker.com::52fe4809-ab22-4fe3-a29b-173b410a576b" providerId="AD" clId="Web-{A0F10CC3-0C31-88EE-7141-B8743FC3EA07}" dt="2023-01-27T09:46:40.209" v="158" actId="14100"/>
          <ac:picMkLst>
            <pc:docMk/>
            <pc:sldMk cId="1420498950" sldId="283"/>
            <ac:picMk id="4" creationId="{D3C06A6A-2D0B-C72B-AD26-4127A2CDAE7C}"/>
          </ac:picMkLst>
        </pc:picChg>
        <pc:picChg chg="del">
          <ac:chgData name="Eoin McGrath" userId="S::eoin.mcgrath@threatlocker.com::52fe4809-ab22-4fe3-a29b-173b410a576b" providerId="AD" clId="Web-{A0F10CC3-0C31-88EE-7141-B8743FC3EA07}" dt="2023-01-27T07:40:22.643" v="45"/>
          <ac:picMkLst>
            <pc:docMk/>
            <pc:sldMk cId="1420498950" sldId="283"/>
            <ac:picMk id="9" creationId="{7E7C66B0-2379-B24A-17FC-12481D6B99AD}"/>
          </ac:picMkLst>
        </pc:picChg>
      </pc:sldChg>
    </pc:docChg>
  </pc:docChgLst>
  <pc:docChgLst>
    <pc:chgData name="Eoin McGrath" userId="52fe4809-ab22-4fe3-a29b-173b410a576b" providerId="ADAL" clId="{9D58116C-F372-431A-9FC9-F7BC41251244}"/>
    <pc:docChg chg="undo custSel addSld delSld modSld">
      <pc:chgData name="Eoin McGrath" userId="52fe4809-ab22-4fe3-a29b-173b410a576b" providerId="ADAL" clId="{9D58116C-F372-431A-9FC9-F7BC41251244}" dt="2023-01-30T15:37:49.598" v="274"/>
      <pc:docMkLst>
        <pc:docMk/>
      </pc:docMkLst>
      <pc:sldChg chg="modSp mod">
        <pc:chgData name="Eoin McGrath" userId="52fe4809-ab22-4fe3-a29b-173b410a576b" providerId="ADAL" clId="{9D58116C-F372-431A-9FC9-F7BC41251244}" dt="2023-01-30T07:36:02.232" v="0" actId="790"/>
        <pc:sldMkLst>
          <pc:docMk/>
          <pc:sldMk cId="3693702683" sldId="282"/>
        </pc:sldMkLst>
        <pc:spChg chg="mod">
          <ac:chgData name="Eoin McGrath" userId="52fe4809-ab22-4fe3-a29b-173b410a576b" providerId="ADAL" clId="{9D58116C-F372-431A-9FC9-F7BC41251244}" dt="2023-01-30T07:36:02.232" v="0" actId="790"/>
          <ac:spMkLst>
            <pc:docMk/>
            <pc:sldMk cId="3693702683" sldId="282"/>
            <ac:spMk id="5" creationId="{351BDD5C-129F-59CE-86B1-5CFF4351E8EA}"/>
          </ac:spMkLst>
        </pc:spChg>
      </pc:sldChg>
      <pc:sldChg chg="addSp delSp modSp mod">
        <pc:chgData name="Eoin McGrath" userId="52fe4809-ab22-4fe3-a29b-173b410a576b" providerId="ADAL" clId="{9D58116C-F372-431A-9FC9-F7BC41251244}" dt="2023-01-30T09:26:56.032" v="191" actId="20577"/>
        <pc:sldMkLst>
          <pc:docMk/>
          <pc:sldMk cId="1134042453" sldId="285"/>
        </pc:sldMkLst>
        <pc:spChg chg="mod">
          <ac:chgData name="Eoin McGrath" userId="52fe4809-ab22-4fe3-a29b-173b410a576b" providerId="ADAL" clId="{9D58116C-F372-431A-9FC9-F7BC41251244}" dt="2023-01-30T07:48:52.525" v="40" actId="313"/>
          <ac:spMkLst>
            <pc:docMk/>
            <pc:sldMk cId="1134042453" sldId="285"/>
            <ac:spMk id="2" creationId="{D6417FC8-28E2-AAA8-4A58-D0B5BFA4C82B}"/>
          </ac:spMkLst>
        </pc:spChg>
        <pc:spChg chg="mod">
          <ac:chgData name="Eoin McGrath" userId="52fe4809-ab22-4fe3-a29b-173b410a576b" providerId="ADAL" clId="{9D58116C-F372-431A-9FC9-F7BC41251244}" dt="2023-01-30T09:26:56.032" v="191" actId="20577"/>
          <ac:spMkLst>
            <pc:docMk/>
            <pc:sldMk cId="1134042453" sldId="285"/>
            <ac:spMk id="3" creationId="{CFAE796A-FF61-FFB1-69F6-27365674A8B9}"/>
          </ac:spMkLst>
        </pc:spChg>
        <pc:spChg chg="add del">
          <ac:chgData name="Eoin McGrath" userId="52fe4809-ab22-4fe3-a29b-173b410a576b" providerId="ADAL" clId="{9D58116C-F372-431A-9FC9-F7BC41251244}" dt="2023-01-30T07:54:16.514" v="42" actId="22"/>
          <ac:spMkLst>
            <pc:docMk/>
            <pc:sldMk cId="1134042453" sldId="285"/>
            <ac:spMk id="5" creationId="{3D940522-23AD-D31A-E165-EC3250F3E1CB}"/>
          </ac:spMkLst>
        </pc:spChg>
        <pc:picChg chg="add mod">
          <ac:chgData name="Eoin McGrath" userId="52fe4809-ab22-4fe3-a29b-173b410a576b" providerId="ADAL" clId="{9D58116C-F372-431A-9FC9-F7BC41251244}" dt="2023-01-30T07:55:18.312" v="48" actId="1076"/>
          <ac:picMkLst>
            <pc:docMk/>
            <pc:sldMk cId="1134042453" sldId="285"/>
            <ac:picMk id="1026" creationId="{9B07B9B2-9674-9303-E7B1-AA52ADA68B18}"/>
          </ac:picMkLst>
        </pc:picChg>
      </pc:sldChg>
      <pc:sldChg chg="delSp modSp add mod">
        <pc:chgData name="Eoin McGrath" userId="52fe4809-ab22-4fe3-a29b-173b410a576b" providerId="ADAL" clId="{9D58116C-F372-431A-9FC9-F7BC41251244}" dt="2023-01-30T09:30:28.206" v="229" actId="20577"/>
        <pc:sldMkLst>
          <pc:docMk/>
          <pc:sldMk cId="67208695" sldId="287"/>
        </pc:sldMkLst>
        <pc:spChg chg="mod">
          <ac:chgData name="Eoin McGrath" userId="52fe4809-ab22-4fe3-a29b-173b410a576b" providerId="ADAL" clId="{9D58116C-F372-431A-9FC9-F7BC41251244}" dt="2023-01-30T09:29:13.205" v="206"/>
          <ac:spMkLst>
            <pc:docMk/>
            <pc:sldMk cId="67208695" sldId="287"/>
            <ac:spMk id="2" creationId="{4C31ECA3-EA81-6DBD-EC4D-29E5BB8D8C0B}"/>
          </ac:spMkLst>
        </pc:spChg>
        <pc:spChg chg="mod">
          <ac:chgData name="Eoin McGrath" userId="52fe4809-ab22-4fe3-a29b-173b410a576b" providerId="ADAL" clId="{9D58116C-F372-431A-9FC9-F7BC41251244}" dt="2023-01-30T09:30:28.206" v="229" actId="20577"/>
          <ac:spMkLst>
            <pc:docMk/>
            <pc:sldMk cId="67208695" sldId="287"/>
            <ac:spMk id="3" creationId="{E65C0FED-4B7B-810B-DA31-CC8888A877E1}"/>
          </ac:spMkLst>
        </pc:spChg>
        <pc:picChg chg="del">
          <ac:chgData name="Eoin McGrath" userId="52fe4809-ab22-4fe3-a29b-173b410a576b" providerId="ADAL" clId="{9D58116C-F372-431A-9FC9-F7BC41251244}" dt="2023-01-30T09:29:43.018" v="207" actId="478"/>
          <ac:picMkLst>
            <pc:docMk/>
            <pc:sldMk cId="67208695" sldId="287"/>
            <ac:picMk id="5" creationId="{C6136F62-47C7-18BE-ABB2-4B4F860F9584}"/>
          </ac:picMkLst>
        </pc:picChg>
      </pc:sldChg>
      <pc:sldChg chg="add del">
        <pc:chgData name="Eoin McGrath" userId="52fe4809-ab22-4fe3-a29b-173b410a576b" providerId="ADAL" clId="{9D58116C-F372-431A-9FC9-F7BC41251244}" dt="2023-01-30T09:28:09.533" v="197" actId="47"/>
        <pc:sldMkLst>
          <pc:docMk/>
          <pc:sldMk cId="448813187" sldId="287"/>
        </pc:sldMkLst>
      </pc:sldChg>
      <pc:sldChg chg="modSp add mod">
        <pc:chgData name="Eoin McGrath" userId="52fe4809-ab22-4fe3-a29b-173b410a576b" providerId="ADAL" clId="{9D58116C-F372-431A-9FC9-F7BC41251244}" dt="2023-01-30T15:37:49.598" v="274"/>
        <pc:sldMkLst>
          <pc:docMk/>
          <pc:sldMk cId="491602043" sldId="288"/>
        </pc:sldMkLst>
        <pc:spChg chg="mod">
          <ac:chgData name="Eoin McGrath" userId="52fe4809-ab22-4fe3-a29b-173b410a576b" providerId="ADAL" clId="{9D58116C-F372-431A-9FC9-F7BC41251244}" dt="2023-01-30T13:05:45.749" v="269" actId="20577"/>
          <ac:spMkLst>
            <pc:docMk/>
            <pc:sldMk cId="491602043" sldId="288"/>
            <ac:spMk id="2" creationId="{4C31ECA3-EA81-6DBD-EC4D-29E5BB8D8C0B}"/>
          </ac:spMkLst>
        </pc:spChg>
        <pc:spChg chg="mod">
          <ac:chgData name="Eoin McGrath" userId="52fe4809-ab22-4fe3-a29b-173b410a576b" providerId="ADAL" clId="{9D58116C-F372-431A-9FC9-F7BC41251244}" dt="2023-01-30T15:37:49.598" v="274"/>
          <ac:spMkLst>
            <pc:docMk/>
            <pc:sldMk cId="491602043" sldId="288"/>
            <ac:spMk id="3" creationId="{E65C0FED-4B7B-810B-DA31-CC8888A877E1}"/>
          </ac:spMkLst>
        </pc:spChg>
      </pc:sldChg>
      <pc:sldChg chg="delSp modSp add del mod">
        <pc:chgData name="Eoin McGrath" userId="52fe4809-ab22-4fe3-a29b-173b410a576b" providerId="ADAL" clId="{9D58116C-F372-431A-9FC9-F7BC41251244}" dt="2023-01-30T09:28:46.127" v="202" actId="47"/>
        <pc:sldMkLst>
          <pc:docMk/>
          <pc:sldMk cId="639163116" sldId="288"/>
        </pc:sldMkLst>
        <pc:spChg chg="mod">
          <ac:chgData name="Eoin McGrath" userId="52fe4809-ab22-4fe3-a29b-173b410a576b" providerId="ADAL" clId="{9D58116C-F372-431A-9FC9-F7BC41251244}" dt="2023-01-30T09:28:06.173" v="196" actId="20577"/>
          <ac:spMkLst>
            <pc:docMk/>
            <pc:sldMk cId="639163116" sldId="288"/>
            <ac:spMk id="2" creationId="{4C31ECA3-EA81-6DBD-EC4D-29E5BB8D8C0B}"/>
          </ac:spMkLst>
        </pc:spChg>
        <pc:spChg chg="mod">
          <ac:chgData name="Eoin McGrath" userId="52fe4809-ab22-4fe3-a29b-173b410a576b" providerId="ADAL" clId="{9D58116C-F372-431A-9FC9-F7BC41251244}" dt="2023-01-30T09:27:58.220" v="195" actId="6549"/>
          <ac:spMkLst>
            <pc:docMk/>
            <pc:sldMk cId="639163116" sldId="288"/>
            <ac:spMk id="3" creationId="{E65C0FED-4B7B-810B-DA31-CC8888A877E1}"/>
          </ac:spMkLst>
        </pc:spChg>
        <pc:picChg chg="del">
          <ac:chgData name="Eoin McGrath" userId="52fe4809-ab22-4fe3-a29b-173b410a576b" providerId="ADAL" clId="{9D58116C-F372-431A-9FC9-F7BC41251244}" dt="2023-01-30T09:27:52.923" v="194" actId="478"/>
          <ac:picMkLst>
            <pc:docMk/>
            <pc:sldMk cId="639163116" sldId="288"/>
            <ac:picMk id="5" creationId="{C6136F62-47C7-18BE-ABB2-4B4F860F9584}"/>
          </ac:picMkLst>
        </pc:picChg>
      </pc:sldChg>
      <pc:sldChg chg="add del">
        <pc:chgData name="Eoin McGrath" userId="52fe4809-ab22-4fe3-a29b-173b410a576b" providerId="ADAL" clId="{9D58116C-F372-431A-9FC9-F7BC41251244}" dt="2023-01-30T09:28:43.830" v="201" actId="47"/>
        <pc:sldMkLst>
          <pc:docMk/>
          <pc:sldMk cId="1624767390" sldId="289"/>
        </pc:sldMkLst>
      </pc:sldChg>
      <pc:sldChg chg="add del">
        <pc:chgData name="Eoin McGrath" userId="52fe4809-ab22-4fe3-a29b-173b410a576b" providerId="ADAL" clId="{9D58116C-F372-431A-9FC9-F7BC41251244}" dt="2023-01-30T09:28:41.033" v="200" actId="47"/>
        <pc:sldMkLst>
          <pc:docMk/>
          <pc:sldMk cId="815565732" sldId="290"/>
        </pc:sldMkLst>
      </pc:sldChg>
    </pc:docChg>
  </pc:docChgLst>
  <pc:docChgLst>
    <pc:chgData name="Eoin McGrath" userId="S::eoin.mcgrath@threatlocker.com::52fe4809-ab22-4fe3-a29b-173b410a576b" providerId="AD" clId="Web-{A27E3FFF-7EB4-A8EF-2AB6-E6500EBF9078}"/>
    <pc:docChg chg="addSld modSld sldOrd">
      <pc:chgData name="Eoin McGrath" userId="S::eoin.mcgrath@threatlocker.com::52fe4809-ab22-4fe3-a29b-173b410a576b" providerId="AD" clId="Web-{A27E3FFF-7EB4-A8EF-2AB6-E6500EBF9078}" dt="2023-01-30T07:28:45.564" v="121" actId="20577"/>
      <pc:docMkLst>
        <pc:docMk/>
      </pc:docMkLst>
      <pc:sldChg chg="modSp">
        <pc:chgData name="Eoin McGrath" userId="S::eoin.mcgrath@threatlocker.com::52fe4809-ab22-4fe3-a29b-173b410a576b" providerId="AD" clId="Web-{A27E3FFF-7EB4-A8EF-2AB6-E6500EBF9078}" dt="2023-01-30T07:28:45.564" v="121" actId="20577"/>
        <pc:sldMkLst>
          <pc:docMk/>
          <pc:sldMk cId="3636991946" sldId="273"/>
        </pc:sldMkLst>
        <pc:spChg chg="mod">
          <ac:chgData name="Eoin McGrath" userId="S::eoin.mcgrath@threatlocker.com::52fe4809-ab22-4fe3-a29b-173b410a576b" providerId="AD" clId="Web-{A27E3FFF-7EB4-A8EF-2AB6-E6500EBF9078}" dt="2023-01-30T07:28:45.564" v="121" actId="20577"/>
          <ac:spMkLst>
            <pc:docMk/>
            <pc:sldMk cId="3636991946" sldId="273"/>
            <ac:spMk id="3" creationId="{AF38B427-24C8-60FB-3B16-19ED6DCE7CA9}"/>
          </ac:spMkLst>
        </pc:spChg>
      </pc:sldChg>
      <pc:sldChg chg="ord">
        <pc:chgData name="Eoin McGrath" userId="S::eoin.mcgrath@threatlocker.com::52fe4809-ab22-4fe3-a29b-173b410a576b" providerId="AD" clId="Web-{A27E3FFF-7EB4-A8EF-2AB6-E6500EBF9078}" dt="2023-01-30T07:26:26.733" v="88"/>
        <pc:sldMkLst>
          <pc:docMk/>
          <pc:sldMk cId="3917083804" sldId="277"/>
        </pc:sldMkLst>
      </pc:sldChg>
      <pc:sldChg chg="modSp add replId">
        <pc:chgData name="Eoin McGrath" userId="S::eoin.mcgrath@threatlocker.com::52fe4809-ab22-4fe3-a29b-173b410a576b" providerId="AD" clId="Web-{A27E3FFF-7EB4-A8EF-2AB6-E6500EBF9078}" dt="2023-01-30T07:27:40.109" v="118" actId="20577"/>
        <pc:sldMkLst>
          <pc:docMk/>
          <pc:sldMk cId="2043941625" sldId="284"/>
        </pc:sldMkLst>
        <pc:spChg chg="mod">
          <ac:chgData name="Eoin McGrath" userId="S::eoin.mcgrath@threatlocker.com::52fe4809-ab22-4fe3-a29b-173b410a576b" providerId="AD" clId="Web-{A27E3FFF-7EB4-A8EF-2AB6-E6500EBF9078}" dt="2023-01-30T07:26:51.749" v="104" actId="20577"/>
          <ac:spMkLst>
            <pc:docMk/>
            <pc:sldMk cId="2043941625" sldId="284"/>
            <ac:spMk id="2" creationId="{D6417FC8-28E2-AAA8-4A58-D0B5BFA4C82B}"/>
          </ac:spMkLst>
        </pc:spChg>
        <pc:spChg chg="mod">
          <ac:chgData name="Eoin McGrath" userId="S::eoin.mcgrath@threatlocker.com::52fe4809-ab22-4fe3-a29b-173b410a576b" providerId="AD" clId="Web-{A27E3FFF-7EB4-A8EF-2AB6-E6500EBF9078}" dt="2023-01-30T07:27:40.109" v="118" actId="20577"/>
          <ac:spMkLst>
            <pc:docMk/>
            <pc:sldMk cId="2043941625" sldId="284"/>
            <ac:spMk id="3" creationId="{CFAE796A-FF61-FFB1-69F6-27365674A8B9}"/>
          </ac:spMkLst>
        </pc:spChg>
      </pc:sldChg>
      <pc:sldChg chg="add replId">
        <pc:chgData name="Eoin McGrath" userId="S::eoin.mcgrath@threatlocker.com::52fe4809-ab22-4fe3-a29b-173b410a576b" providerId="AD" clId="Web-{A27E3FFF-7EB4-A8EF-2AB6-E6500EBF9078}" dt="2023-01-30T07:11:15.326" v="3"/>
        <pc:sldMkLst>
          <pc:docMk/>
          <pc:sldMk cId="1134042453" sldId="285"/>
        </pc:sldMkLst>
      </pc:sldChg>
      <pc:sldChg chg="modSp add ord replId">
        <pc:chgData name="Eoin McGrath" userId="S::eoin.mcgrath@threatlocker.com::52fe4809-ab22-4fe3-a29b-173b410a576b" providerId="AD" clId="Web-{A27E3FFF-7EB4-A8EF-2AB6-E6500EBF9078}" dt="2023-01-30T07:26:25.452" v="87" actId="20577"/>
        <pc:sldMkLst>
          <pc:docMk/>
          <pc:sldMk cId="1474293826" sldId="286"/>
        </pc:sldMkLst>
        <pc:spChg chg="mod">
          <ac:chgData name="Eoin McGrath" userId="S::eoin.mcgrath@threatlocker.com::52fe4809-ab22-4fe3-a29b-173b410a576b" providerId="AD" clId="Web-{A27E3FFF-7EB4-A8EF-2AB6-E6500EBF9078}" dt="2023-01-30T07:20:50.102" v="15" actId="20577"/>
          <ac:spMkLst>
            <pc:docMk/>
            <pc:sldMk cId="1474293826" sldId="286"/>
            <ac:spMk id="2" creationId="{D6417FC8-28E2-AAA8-4A58-D0B5BFA4C82B}"/>
          </ac:spMkLst>
        </pc:spChg>
        <pc:spChg chg="mod">
          <ac:chgData name="Eoin McGrath" userId="S::eoin.mcgrath@threatlocker.com::52fe4809-ab22-4fe3-a29b-173b410a576b" providerId="AD" clId="Web-{A27E3FFF-7EB4-A8EF-2AB6-E6500EBF9078}" dt="2023-01-30T07:26:25.452" v="87" actId="20577"/>
          <ac:spMkLst>
            <pc:docMk/>
            <pc:sldMk cId="1474293826" sldId="286"/>
            <ac:spMk id="3" creationId="{CFAE796A-FF61-FFB1-69F6-27365674A8B9}"/>
          </ac:spMkLst>
        </pc:spChg>
      </pc:sldChg>
    </pc:docChg>
  </pc:docChgLst>
  <pc:docChgLst>
    <pc:chgData name="Eoin McGrath" userId="S::eoin.mcgrath@threatlocker.com::52fe4809-ab22-4fe3-a29b-173b410a576b" providerId="AD" clId="Web-{2162FF41-E5E2-9D2F-F927-CE055813F02E}"/>
    <pc:docChg chg="addSld delSld modSld sldOrd">
      <pc:chgData name="Eoin McGrath" userId="S::eoin.mcgrath@threatlocker.com::52fe4809-ab22-4fe3-a29b-173b410a576b" providerId="AD" clId="Web-{2162FF41-E5E2-9D2F-F927-CE055813F02E}" dt="2023-01-30T19:19:25.045" v="470"/>
      <pc:docMkLst>
        <pc:docMk/>
      </pc:docMkLst>
      <pc:sldChg chg="ord">
        <pc:chgData name="Eoin McGrath" userId="S::eoin.mcgrath@threatlocker.com::52fe4809-ab22-4fe3-a29b-173b410a576b" providerId="AD" clId="Web-{2162FF41-E5E2-9D2F-F927-CE055813F02E}" dt="2023-01-30T19:19:25.045" v="470"/>
        <pc:sldMkLst>
          <pc:docMk/>
          <pc:sldMk cId="3391361111" sldId="281"/>
        </pc:sldMkLst>
      </pc:sldChg>
      <pc:sldChg chg="modSp">
        <pc:chgData name="Eoin McGrath" userId="S::eoin.mcgrath@threatlocker.com::52fe4809-ab22-4fe3-a29b-173b410a576b" providerId="AD" clId="Web-{2162FF41-E5E2-9D2F-F927-CE055813F02E}" dt="2023-01-30T15:42:46.361" v="29" actId="20577"/>
        <pc:sldMkLst>
          <pc:docMk/>
          <pc:sldMk cId="67208695" sldId="287"/>
        </pc:sldMkLst>
        <pc:spChg chg="mod">
          <ac:chgData name="Eoin McGrath" userId="S::eoin.mcgrath@threatlocker.com::52fe4809-ab22-4fe3-a29b-173b410a576b" providerId="AD" clId="Web-{2162FF41-E5E2-9D2F-F927-CE055813F02E}" dt="2023-01-30T15:42:46.361" v="29" actId="20577"/>
          <ac:spMkLst>
            <pc:docMk/>
            <pc:sldMk cId="67208695" sldId="287"/>
            <ac:spMk id="3" creationId="{E65C0FED-4B7B-810B-DA31-CC8888A877E1}"/>
          </ac:spMkLst>
        </pc:spChg>
      </pc:sldChg>
      <pc:sldChg chg="modSp">
        <pc:chgData name="Eoin McGrath" userId="S::eoin.mcgrath@threatlocker.com::52fe4809-ab22-4fe3-a29b-173b410a576b" providerId="AD" clId="Web-{2162FF41-E5E2-9D2F-F927-CE055813F02E}" dt="2023-01-30T15:41:24.438" v="8" actId="20577"/>
        <pc:sldMkLst>
          <pc:docMk/>
          <pc:sldMk cId="491602043" sldId="288"/>
        </pc:sldMkLst>
        <pc:spChg chg="mod">
          <ac:chgData name="Eoin McGrath" userId="S::eoin.mcgrath@threatlocker.com::52fe4809-ab22-4fe3-a29b-173b410a576b" providerId="AD" clId="Web-{2162FF41-E5E2-9D2F-F927-CE055813F02E}" dt="2023-01-30T15:41:24.438" v="8" actId="20577"/>
          <ac:spMkLst>
            <pc:docMk/>
            <pc:sldMk cId="491602043" sldId="288"/>
            <ac:spMk id="3" creationId="{E65C0FED-4B7B-810B-DA31-CC8888A877E1}"/>
          </ac:spMkLst>
        </pc:spChg>
      </pc:sldChg>
      <pc:sldChg chg="modSp add replId">
        <pc:chgData name="Eoin McGrath" userId="S::eoin.mcgrath@threatlocker.com::52fe4809-ab22-4fe3-a29b-173b410a576b" providerId="AD" clId="Web-{2162FF41-E5E2-9D2F-F927-CE055813F02E}" dt="2023-01-30T15:49:36.635" v="141" actId="20577"/>
        <pc:sldMkLst>
          <pc:docMk/>
          <pc:sldMk cId="262136059" sldId="289"/>
        </pc:sldMkLst>
        <pc:spChg chg="mod">
          <ac:chgData name="Eoin McGrath" userId="S::eoin.mcgrath@threatlocker.com::52fe4809-ab22-4fe3-a29b-173b410a576b" providerId="AD" clId="Web-{2162FF41-E5E2-9D2F-F927-CE055813F02E}" dt="2023-01-30T15:42:04.345" v="24" actId="20577"/>
          <ac:spMkLst>
            <pc:docMk/>
            <pc:sldMk cId="262136059" sldId="289"/>
            <ac:spMk id="2" creationId="{4C31ECA3-EA81-6DBD-EC4D-29E5BB8D8C0B}"/>
          </ac:spMkLst>
        </pc:spChg>
        <pc:spChg chg="mod">
          <ac:chgData name="Eoin McGrath" userId="S::eoin.mcgrath@threatlocker.com::52fe4809-ab22-4fe3-a29b-173b410a576b" providerId="AD" clId="Web-{2162FF41-E5E2-9D2F-F927-CE055813F02E}" dt="2023-01-30T15:49:36.635" v="141" actId="20577"/>
          <ac:spMkLst>
            <pc:docMk/>
            <pc:sldMk cId="262136059" sldId="289"/>
            <ac:spMk id="3" creationId="{E65C0FED-4B7B-810B-DA31-CC8888A877E1}"/>
          </ac:spMkLst>
        </pc:spChg>
      </pc:sldChg>
      <pc:sldChg chg="new del">
        <pc:chgData name="Eoin McGrath" userId="S::eoin.mcgrath@threatlocker.com::52fe4809-ab22-4fe3-a29b-173b410a576b" providerId="AD" clId="Web-{2162FF41-E5E2-9D2F-F927-CE055813F02E}" dt="2023-01-30T15:41:36.016" v="10"/>
        <pc:sldMkLst>
          <pc:docMk/>
          <pc:sldMk cId="4000244996" sldId="289"/>
        </pc:sldMkLst>
      </pc:sldChg>
      <pc:sldChg chg="addSp modSp add replId">
        <pc:chgData name="Eoin McGrath" userId="S::eoin.mcgrath@threatlocker.com::52fe4809-ab22-4fe3-a29b-173b410a576b" providerId="AD" clId="Web-{2162FF41-E5E2-9D2F-F927-CE055813F02E}" dt="2023-01-30T16:01:42.462" v="261" actId="1076"/>
        <pc:sldMkLst>
          <pc:docMk/>
          <pc:sldMk cId="1099598851" sldId="290"/>
        </pc:sldMkLst>
        <pc:spChg chg="mod">
          <ac:chgData name="Eoin McGrath" userId="S::eoin.mcgrath@threatlocker.com::52fe4809-ab22-4fe3-a29b-173b410a576b" providerId="AD" clId="Web-{2162FF41-E5E2-9D2F-F927-CE055813F02E}" dt="2023-01-30T15:49:55.010" v="152" actId="20577"/>
          <ac:spMkLst>
            <pc:docMk/>
            <pc:sldMk cId="1099598851" sldId="290"/>
            <ac:spMk id="2" creationId="{4C31ECA3-EA81-6DBD-EC4D-29E5BB8D8C0B}"/>
          </ac:spMkLst>
        </pc:spChg>
        <pc:spChg chg="mod">
          <ac:chgData name="Eoin McGrath" userId="S::eoin.mcgrath@threatlocker.com::52fe4809-ab22-4fe3-a29b-173b410a576b" providerId="AD" clId="Web-{2162FF41-E5E2-9D2F-F927-CE055813F02E}" dt="2023-01-30T16:01:33.634" v="259" actId="20577"/>
          <ac:spMkLst>
            <pc:docMk/>
            <pc:sldMk cId="1099598851" sldId="290"/>
            <ac:spMk id="3" creationId="{E65C0FED-4B7B-810B-DA31-CC8888A877E1}"/>
          </ac:spMkLst>
        </pc:spChg>
        <pc:picChg chg="add mod">
          <ac:chgData name="Eoin McGrath" userId="S::eoin.mcgrath@threatlocker.com::52fe4809-ab22-4fe3-a29b-173b410a576b" providerId="AD" clId="Web-{2162FF41-E5E2-9D2F-F927-CE055813F02E}" dt="2023-01-30T15:59:59.835" v="202" actId="1076"/>
          <ac:picMkLst>
            <pc:docMk/>
            <pc:sldMk cId="1099598851" sldId="290"/>
            <ac:picMk id="4" creationId="{76DE5137-B3D8-A3FD-6BFF-B458CFB67DB3}"/>
          </ac:picMkLst>
        </pc:picChg>
        <pc:picChg chg="add mod">
          <ac:chgData name="Eoin McGrath" userId="S::eoin.mcgrath@threatlocker.com::52fe4809-ab22-4fe3-a29b-173b410a576b" providerId="AD" clId="Web-{2162FF41-E5E2-9D2F-F927-CE055813F02E}" dt="2023-01-30T16:01:42.462" v="261" actId="1076"/>
          <ac:picMkLst>
            <pc:docMk/>
            <pc:sldMk cId="1099598851" sldId="290"/>
            <ac:picMk id="5" creationId="{A2737543-D8F4-6D70-4B98-CE99220A7AFA}"/>
          </ac:picMkLst>
        </pc:picChg>
      </pc:sldChg>
      <pc:sldChg chg="addSp delSp modSp add replId">
        <pc:chgData name="Eoin McGrath" userId="S::eoin.mcgrath@threatlocker.com::52fe4809-ab22-4fe3-a29b-173b410a576b" providerId="AD" clId="Web-{2162FF41-E5E2-9D2F-F927-CE055813F02E}" dt="2023-01-30T15:57:41.629" v="201" actId="20577"/>
        <pc:sldMkLst>
          <pc:docMk/>
          <pc:sldMk cId="3142532032" sldId="291"/>
        </pc:sldMkLst>
        <pc:spChg chg="mod">
          <ac:chgData name="Eoin McGrath" userId="S::eoin.mcgrath@threatlocker.com::52fe4809-ab22-4fe3-a29b-173b410a576b" providerId="AD" clId="Web-{2162FF41-E5E2-9D2F-F927-CE055813F02E}" dt="2023-01-30T15:56:57.175" v="187" actId="20577"/>
          <ac:spMkLst>
            <pc:docMk/>
            <pc:sldMk cId="3142532032" sldId="291"/>
            <ac:spMk id="2" creationId="{4C31ECA3-EA81-6DBD-EC4D-29E5BB8D8C0B}"/>
          </ac:spMkLst>
        </pc:spChg>
        <pc:spChg chg="mod">
          <ac:chgData name="Eoin McGrath" userId="S::eoin.mcgrath@threatlocker.com::52fe4809-ab22-4fe3-a29b-173b410a576b" providerId="AD" clId="Web-{2162FF41-E5E2-9D2F-F927-CE055813F02E}" dt="2023-01-30T15:57:41.629" v="201" actId="20577"/>
          <ac:spMkLst>
            <pc:docMk/>
            <pc:sldMk cId="3142532032" sldId="291"/>
            <ac:spMk id="3" creationId="{E65C0FED-4B7B-810B-DA31-CC8888A877E1}"/>
          </ac:spMkLst>
        </pc:spChg>
        <pc:picChg chg="del">
          <ac:chgData name="Eoin McGrath" userId="S::eoin.mcgrath@threatlocker.com::52fe4809-ab22-4fe3-a29b-173b410a576b" providerId="AD" clId="Web-{2162FF41-E5E2-9D2F-F927-CE055813F02E}" dt="2023-01-30T15:57:22.535" v="195"/>
          <ac:picMkLst>
            <pc:docMk/>
            <pc:sldMk cId="3142532032" sldId="291"/>
            <ac:picMk id="4" creationId="{76DE5137-B3D8-A3FD-6BFF-B458CFB67DB3}"/>
          </ac:picMkLst>
        </pc:picChg>
        <pc:picChg chg="add mod">
          <ac:chgData name="Eoin McGrath" userId="S::eoin.mcgrath@threatlocker.com::52fe4809-ab22-4fe3-a29b-173b410a576b" providerId="AD" clId="Web-{2162FF41-E5E2-9D2F-F927-CE055813F02E}" dt="2023-01-30T15:57:36.426" v="200" actId="1076"/>
          <ac:picMkLst>
            <pc:docMk/>
            <pc:sldMk cId="3142532032" sldId="291"/>
            <ac:picMk id="5" creationId="{9A1F6BDB-C4E4-7932-A6D9-39D2EF4B1147}"/>
          </ac:picMkLst>
        </pc:picChg>
      </pc:sldChg>
      <pc:sldChg chg="addSp delSp modSp add replId">
        <pc:chgData name="Eoin McGrath" userId="S::eoin.mcgrath@threatlocker.com::52fe4809-ab22-4fe3-a29b-173b410a576b" providerId="AD" clId="Web-{2162FF41-E5E2-9D2F-F927-CE055813F02E}" dt="2023-01-30T16:05:20.170" v="302" actId="20577"/>
        <pc:sldMkLst>
          <pc:docMk/>
          <pc:sldMk cId="3368835859" sldId="292"/>
        </pc:sldMkLst>
        <pc:spChg chg="del mod">
          <ac:chgData name="Eoin McGrath" userId="S::eoin.mcgrath@threatlocker.com::52fe4809-ab22-4fe3-a29b-173b410a576b" providerId="AD" clId="Web-{2162FF41-E5E2-9D2F-F927-CE055813F02E}" dt="2023-01-30T16:02:34.370" v="267"/>
          <ac:spMkLst>
            <pc:docMk/>
            <pc:sldMk cId="3368835859" sldId="292"/>
            <ac:spMk id="2" creationId="{4C31ECA3-EA81-6DBD-EC4D-29E5BB8D8C0B}"/>
          </ac:spMkLst>
        </pc:spChg>
        <pc:spChg chg="del mod">
          <ac:chgData name="Eoin McGrath" userId="S::eoin.mcgrath@threatlocker.com::52fe4809-ab22-4fe3-a29b-173b410a576b" providerId="AD" clId="Web-{2162FF41-E5E2-9D2F-F927-CE055813F02E}" dt="2023-01-30T16:02:31.010" v="265"/>
          <ac:spMkLst>
            <pc:docMk/>
            <pc:sldMk cId="3368835859" sldId="292"/>
            <ac:spMk id="3" creationId="{E65C0FED-4B7B-810B-DA31-CC8888A877E1}"/>
          </ac:spMkLst>
        </pc:spChg>
        <pc:spChg chg="add mod">
          <ac:chgData name="Eoin McGrath" userId="S::eoin.mcgrath@threatlocker.com::52fe4809-ab22-4fe3-a29b-173b410a576b" providerId="AD" clId="Web-{2162FF41-E5E2-9D2F-F927-CE055813F02E}" dt="2023-01-30T16:03:09.183" v="274" actId="20577"/>
          <ac:spMkLst>
            <pc:docMk/>
            <pc:sldMk cId="3368835859" sldId="292"/>
            <ac:spMk id="6" creationId="{BFAEFB19-3795-38E9-B453-166FAC72D478}"/>
          </ac:spMkLst>
        </pc:spChg>
        <pc:spChg chg="add mod">
          <ac:chgData name="Eoin McGrath" userId="S::eoin.mcgrath@threatlocker.com::52fe4809-ab22-4fe3-a29b-173b410a576b" providerId="AD" clId="Web-{2162FF41-E5E2-9D2F-F927-CE055813F02E}" dt="2023-01-30T16:05:20.170" v="302" actId="20577"/>
          <ac:spMkLst>
            <pc:docMk/>
            <pc:sldMk cId="3368835859" sldId="292"/>
            <ac:spMk id="9" creationId="{DE89FF09-2374-0BD1-1612-0F7AB0DB351C}"/>
          </ac:spMkLst>
        </pc:spChg>
        <pc:picChg chg="add mod">
          <ac:chgData name="Eoin McGrath" userId="S::eoin.mcgrath@threatlocker.com::52fe4809-ab22-4fe3-a29b-173b410a576b" providerId="AD" clId="Web-{2162FF41-E5E2-9D2F-F927-CE055813F02E}" dt="2023-01-30T16:02:46.401" v="270" actId="14100"/>
          <ac:picMkLst>
            <pc:docMk/>
            <pc:sldMk cId="3368835859" sldId="292"/>
            <ac:picMk id="4" creationId="{C0BE5AAF-885E-F03C-BEDA-7DECC37F104D}"/>
          </ac:picMkLst>
        </pc:picChg>
        <pc:picChg chg="del">
          <ac:chgData name="Eoin McGrath" userId="S::eoin.mcgrath@threatlocker.com::52fe4809-ab22-4fe3-a29b-173b410a576b" providerId="AD" clId="Web-{2162FF41-E5E2-9D2F-F927-CE055813F02E}" dt="2023-01-30T16:02:27.682" v="263"/>
          <ac:picMkLst>
            <pc:docMk/>
            <pc:sldMk cId="3368835859" sldId="292"/>
            <ac:picMk id="5" creationId="{9A1F6BDB-C4E4-7932-A6D9-39D2EF4B1147}"/>
          </ac:picMkLst>
        </pc:picChg>
        <pc:picChg chg="add del mod">
          <ac:chgData name="Eoin McGrath" userId="S::eoin.mcgrath@threatlocker.com::52fe4809-ab22-4fe3-a29b-173b410a576b" providerId="AD" clId="Web-{2162FF41-E5E2-9D2F-F927-CE055813F02E}" dt="2023-01-30T16:03:39.543" v="278"/>
          <ac:picMkLst>
            <pc:docMk/>
            <pc:sldMk cId="3368835859" sldId="292"/>
            <ac:picMk id="7" creationId="{DD2F64EE-042F-8251-97CE-BD1109F5DA4C}"/>
          </ac:picMkLst>
        </pc:picChg>
        <pc:picChg chg="add mod">
          <ac:chgData name="Eoin McGrath" userId="S::eoin.mcgrath@threatlocker.com::52fe4809-ab22-4fe3-a29b-173b410a576b" providerId="AD" clId="Web-{2162FF41-E5E2-9D2F-F927-CE055813F02E}" dt="2023-01-30T16:04:12.418" v="285" actId="14100"/>
          <ac:picMkLst>
            <pc:docMk/>
            <pc:sldMk cId="3368835859" sldId="292"/>
            <ac:picMk id="8" creationId="{3B6EE24F-E631-3FA9-5907-4D08B0058A8F}"/>
          </ac:picMkLst>
        </pc:picChg>
      </pc:sldChg>
      <pc:sldChg chg="addSp delSp modSp add ord replId">
        <pc:chgData name="Eoin McGrath" userId="S::eoin.mcgrath@threatlocker.com::52fe4809-ab22-4fe3-a29b-173b410a576b" providerId="AD" clId="Web-{2162FF41-E5E2-9D2F-F927-CE055813F02E}" dt="2023-01-30T16:40:16.653" v="325" actId="1076"/>
        <pc:sldMkLst>
          <pc:docMk/>
          <pc:sldMk cId="521013386" sldId="293"/>
        </pc:sldMkLst>
        <pc:spChg chg="del">
          <ac:chgData name="Eoin McGrath" userId="S::eoin.mcgrath@threatlocker.com::52fe4809-ab22-4fe3-a29b-173b410a576b" providerId="AD" clId="Web-{2162FF41-E5E2-9D2F-F927-CE055813F02E}" dt="2023-01-30T16:05:54.217" v="306"/>
          <ac:spMkLst>
            <pc:docMk/>
            <pc:sldMk cId="521013386" sldId="293"/>
            <ac:spMk id="2" creationId="{4C31ECA3-EA81-6DBD-EC4D-29E5BB8D8C0B}"/>
          </ac:spMkLst>
        </pc:spChg>
        <pc:spChg chg="del">
          <ac:chgData name="Eoin McGrath" userId="S::eoin.mcgrath@threatlocker.com::52fe4809-ab22-4fe3-a29b-173b410a576b" providerId="AD" clId="Web-{2162FF41-E5E2-9D2F-F927-CE055813F02E}" dt="2023-01-30T16:05:55.889" v="307"/>
          <ac:spMkLst>
            <pc:docMk/>
            <pc:sldMk cId="521013386" sldId="293"/>
            <ac:spMk id="3" creationId="{E65C0FED-4B7B-810B-DA31-CC8888A877E1}"/>
          </ac:spMkLst>
        </pc:spChg>
        <pc:spChg chg="add mod">
          <ac:chgData name="Eoin McGrath" userId="S::eoin.mcgrath@threatlocker.com::52fe4809-ab22-4fe3-a29b-173b410a576b" providerId="AD" clId="Web-{2162FF41-E5E2-9D2F-F927-CE055813F02E}" dt="2023-01-30T16:40:09.544" v="324" actId="1076"/>
          <ac:spMkLst>
            <pc:docMk/>
            <pc:sldMk cId="521013386" sldId="293"/>
            <ac:spMk id="5" creationId="{BD9C2899-D287-B98D-CD66-9203DF7AFF58}"/>
          </ac:spMkLst>
        </pc:spChg>
        <pc:spChg chg="add del mod">
          <ac:chgData name="Eoin McGrath" userId="S::eoin.mcgrath@threatlocker.com::52fe4809-ab22-4fe3-a29b-173b410a576b" providerId="AD" clId="Web-{2162FF41-E5E2-9D2F-F927-CE055813F02E}" dt="2023-01-30T16:40:00.309" v="322"/>
          <ac:spMkLst>
            <pc:docMk/>
            <pc:sldMk cId="521013386" sldId="293"/>
            <ac:spMk id="6" creationId="{979B4BD0-4440-920C-EE39-F5532BF45B08}"/>
          </ac:spMkLst>
        </pc:spChg>
        <pc:picChg chg="add mod">
          <ac:chgData name="Eoin McGrath" userId="S::eoin.mcgrath@threatlocker.com::52fe4809-ab22-4fe3-a29b-173b410a576b" providerId="AD" clId="Web-{2162FF41-E5E2-9D2F-F927-CE055813F02E}" dt="2023-01-30T16:39:48.153" v="320" actId="14100"/>
          <ac:picMkLst>
            <pc:docMk/>
            <pc:sldMk cId="521013386" sldId="293"/>
            <ac:picMk id="2" creationId="{5AA3D6A6-EB71-498B-E0DD-611022677ED1}"/>
          </ac:picMkLst>
        </pc:picChg>
        <pc:picChg chg="add mod">
          <ac:chgData name="Eoin McGrath" userId="S::eoin.mcgrath@threatlocker.com::52fe4809-ab22-4fe3-a29b-173b410a576b" providerId="AD" clId="Web-{2162FF41-E5E2-9D2F-F927-CE055813F02E}" dt="2023-01-30T16:40:16.653" v="325" actId="1076"/>
          <ac:picMkLst>
            <pc:docMk/>
            <pc:sldMk cId="521013386" sldId="293"/>
            <ac:picMk id="3" creationId="{78085F7B-8E78-E8A5-179E-F3666B148EFF}"/>
          </ac:picMkLst>
        </pc:picChg>
        <pc:picChg chg="add del mod">
          <ac:chgData name="Eoin McGrath" userId="S::eoin.mcgrath@threatlocker.com::52fe4809-ab22-4fe3-a29b-173b410a576b" providerId="AD" clId="Web-{2162FF41-E5E2-9D2F-F927-CE055813F02E}" dt="2023-01-30T16:39:14.011" v="315"/>
          <ac:picMkLst>
            <pc:docMk/>
            <pc:sldMk cId="521013386" sldId="293"/>
            <ac:picMk id="4" creationId="{94BCDFEF-09D2-B442-1592-FE77626701AC}"/>
          </ac:picMkLst>
        </pc:picChg>
        <pc:picChg chg="del">
          <ac:chgData name="Eoin McGrath" userId="S::eoin.mcgrath@threatlocker.com::52fe4809-ab22-4fe3-a29b-173b410a576b" providerId="AD" clId="Web-{2162FF41-E5E2-9D2F-F927-CE055813F02E}" dt="2023-01-30T16:05:52.264" v="305"/>
          <ac:picMkLst>
            <pc:docMk/>
            <pc:sldMk cId="521013386" sldId="293"/>
            <ac:picMk id="5" creationId="{9A1F6BDB-C4E4-7932-A6D9-39D2EF4B1147}"/>
          </ac:picMkLst>
        </pc:picChg>
      </pc:sldChg>
      <pc:sldChg chg="addSp delSp modSp add replId">
        <pc:chgData name="Eoin McGrath" userId="S::eoin.mcgrath@threatlocker.com::52fe4809-ab22-4fe3-a29b-173b410a576b" providerId="AD" clId="Web-{2162FF41-E5E2-9D2F-F927-CE055813F02E}" dt="2023-01-30T16:41:56.469" v="341" actId="20577"/>
        <pc:sldMkLst>
          <pc:docMk/>
          <pc:sldMk cId="2483394041" sldId="294"/>
        </pc:sldMkLst>
        <pc:spChg chg="del mod">
          <ac:chgData name="Eoin McGrath" userId="S::eoin.mcgrath@threatlocker.com::52fe4809-ab22-4fe3-a29b-173b410a576b" providerId="AD" clId="Web-{2162FF41-E5E2-9D2F-F927-CE055813F02E}" dt="2023-01-30T16:40:39.045" v="330"/>
          <ac:spMkLst>
            <pc:docMk/>
            <pc:sldMk cId="2483394041" sldId="294"/>
            <ac:spMk id="5" creationId="{BD9C2899-D287-B98D-CD66-9203DF7AFF58}"/>
          </ac:spMkLst>
        </pc:spChg>
        <pc:spChg chg="add mod">
          <ac:chgData name="Eoin McGrath" userId="S::eoin.mcgrath@threatlocker.com::52fe4809-ab22-4fe3-a29b-173b410a576b" providerId="AD" clId="Web-{2162FF41-E5E2-9D2F-F927-CE055813F02E}" dt="2023-01-30T16:41:56.469" v="341" actId="20577"/>
          <ac:spMkLst>
            <pc:docMk/>
            <pc:sldMk cId="2483394041" sldId="294"/>
            <ac:spMk id="7" creationId="{9B0AA7EB-222B-9AB4-868A-8A9B5BE0003A}"/>
          </ac:spMkLst>
        </pc:spChg>
        <pc:picChg chg="del">
          <ac:chgData name="Eoin McGrath" userId="S::eoin.mcgrath@threatlocker.com::52fe4809-ab22-4fe3-a29b-173b410a576b" providerId="AD" clId="Web-{2162FF41-E5E2-9D2F-F927-CE055813F02E}" dt="2023-01-30T16:40:34.060" v="327"/>
          <ac:picMkLst>
            <pc:docMk/>
            <pc:sldMk cId="2483394041" sldId="294"/>
            <ac:picMk id="2" creationId="{5AA3D6A6-EB71-498B-E0DD-611022677ED1}"/>
          </ac:picMkLst>
        </pc:picChg>
        <pc:picChg chg="del">
          <ac:chgData name="Eoin McGrath" userId="S::eoin.mcgrath@threatlocker.com::52fe4809-ab22-4fe3-a29b-173b410a576b" providerId="AD" clId="Web-{2162FF41-E5E2-9D2F-F927-CE055813F02E}" dt="2023-01-30T16:40:36.373" v="329"/>
          <ac:picMkLst>
            <pc:docMk/>
            <pc:sldMk cId="2483394041" sldId="294"/>
            <ac:picMk id="3" creationId="{78085F7B-8E78-E8A5-179E-F3666B148EFF}"/>
          </ac:picMkLst>
        </pc:picChg>
        <pc:picChg chg="add mod">
          <ac:chgData name="Eoin McGrath" userId="S::eoin.mcgrath@threatlocker.com::52fe4809-ab22-4fe3-a29b-173b410a576b" providerId="AD" clId="Web-{2162FF41-E5E2-9D2F-F927-CE055813F02E}" dt="2023-01-30T16:41:06.639" v="333" actId="1076"/>
          <ac:picMkLst>
            <pc:docMk/>
            <pc:sldMk cId="2483394041" sldId="294"/>
            <ac:picMk id="4" creationId="{489DCE41-69EC-2534-CDD7-089653E270C6}"/>
          </ac:picMkLst>
        </pc:picChg>
        <pc:picChg chg="add mod">
          <ac:chgData name="Eoin McGrath" userId="S::eoin.mcgrath@threatlocker.com::52fe4809-ab22-4fe3-a29b-173b410a576b" providerId="AD" clId="Web-{2162FF41-E5E2-9D2F-F927-CE055813F02E}" dt="2023-01-30T16:41:26.406" v="337" actId="1076"/>
          <ac:picMkLst>
            <pc:docMk/>
            <pc:sldMk cId="2483394041" sldId="294"/>
            <ac:picMk id="6" creationId="{F761F5CF-9ADD-5054-6FE5-34BDDC14C610}"/>
          </ac:picMkLst>
        </pc:picChg>
      </pc:sldChg>
      <pc:sldChg chg="addSp delSp modSp add ord replId">
        <pc:chgData name="Eoin McGrath" userId="S::eoin.mcgrath@threatlocker.com::52fe4809-ab22-4fe3-a29b-173b410a576b" providerId="AD" clId="Web-{2162FF41-E5E2-9D2F-F927-CE055813F02E}" dt="2023-01-30T16:43:05.752" v="353" actId="1076"/>
        <pc:sldMkLst>
          <pc:docMk/>
          <pc:sldMk cId="2592810071" sldId="295"/>
        </pc:sldMkLst>
        <pc:spChg chg="del">
          <ac:chgData name="Eoin McGrath" userId="S::eoin.mcgrath@threatlocker.com::52fe4809-ab22-4fe3-a29b-173b410a576b" providerId="AD" clId="Web-{2162FF41-E5E2-9D2F-F927-CE055813F02E}" dt="2023-01-30T16:42:41.705" v="344"/>
          <ac:spMkLst>
            <pc:docMk/>
            <pc:sldMk cId="2592810071" sldId="295"/>
            <ac:spMk id="3" creationId="{E65C0FED-4B7B-810B-DA31-CC8888A877E1}"/>
          </ac:spMkLst>
        </pc:spChg>
        <pc:spChg chg="add mod">
          <ac:chgData name="Eoin McGrath" userId="S::eoin.mcgrath@threatlocker.com::52fe4809-ab22-4fe3-a29b-173b410a576b" providerId="AD" clId="Web-{2162FF41-E5E2-9D2F-F927-CE055813F02E}" dt="2023-01-30T16:43:05.737" v="351" actId="1076"/>
          <ac:spMkLst>
            <pc:docMk/>
            <pc:sldMk cId="2592810071" sldId="295"/>
            <ac:spMk id="9" creationId="{3D9B5FA8-177E-16AC-46D2-43B7563B790E}"/>
          </ac:spMkLst>
        </pc:spChg>
        <pc:spChg chg="add mod">
          <ac:chgData name="Eoin McGrath" userId="S::eoin.mcgrath@threatlocker.com::52fe4809-ab22-4fe3-a29b-173b410a576b" providerId="AD" clId="Web-{2162FF41-E5E2-9D2F-F927-CE055813F02E}" dt="2023-01-30T16:43:05.752" v="352" actId="1076"/>
          <ac:spMkLst>
            <pc:docMk/>
            <pc:sldMk cId="2592810071" sldId="295"/>
            <ac:spMk id="10" creationId="{C55DFD6A-0F31-8601-0C38-3FA9DCA05B70}"/>
          </ac:spMkLst>
        </pc:spChg>
        <pc:picChg chg="del">
          <ac:chgData name="Eoin McGrath" userId="S::eoin.mcgrath@threatlocker.com::52fe4809-ab22-4fe3-a29b-173b410a576b" providerId="AD" clId="Web-{2162FF41-E5E2-9D2F-F927-CE055813F02E}" dt="2023-01-30T16:42:43.752" v="345"/>
          <ac:picMkLst>
            <pc:docMk/>
            <pc:sldMk cId="2592810071" sldId="295"/>
            <ac:picMk id="4" creationId="{76DE5137-B3D8-A3FD-6BFF-B458CFB67DB3}"/>
          </ac:picMkLst>
        </pc:picChg>
        <pc:picChg chg="del">
          <ac:chgData name="Eoin McGrath" userId="S::eoin.mcgrath@threatlocker.com::52fe4809-ab22-4fe3-a29b-173b410a576b" providerId="AD" clId="Web-{2162FF41-E5E2-9D2F-F927-CE055813F02E}" dt="2023-01-30T16:42:44.752" v="346"/>
          <ac:picMkLst>
            <pc:docMk/>
            <pc:sldMk cId="2592810071" sldId="295"/>
            <ac:picMk id="5" creationId="{A2737543-D8F4-6D70-4B98-CE99220A7AFA}"/>
          </ac:picMkLst>
        </pc:picChg>
        <pc:picChg chg="add mod">
          <ac:chgData name="Eoin McGrath" userId="S::eoin.mcgrath@threatlocker.com::52fe4809-ab22-4fe3-a29b-173b410a576b" providerId="AD" clId="Web-{2162FF41-E5E2-9D2F-F927-CE055813F02E}" dt="2023-01-30T16:43:05.659" v="348" actId="1076"/>
          <ac:picMkLst>
            <pc:docMk/>
            <pc:sldMk cId="2592810071" sldId="295"/>
            <ac:picMk id="6" creationId="{1138B9D4-E041-FF9B-7168-3110AB68C3A3}"/>
          </ac:picMkLst>
        </pc:picChg>
        <pc:picChg chg="add mod">
          <ac:chgData name="Eoin McGrath" userId="S::eoin.mcgrath@threatlocker.com::52fe4809-ab22-4fe3-a29b-173b410a576b" providerId="AD" clId="Web-{2162FF41-E5E2-9D2F-F927-CE055813F02E}" dt="2023-01-30T16:43:05.721" v="349" actId="1076"/>
          <ac:picMkLst>
            <pc:docMk/>
            <pc:sldMk cId="2592810071" sldId="295"/>
            <ac:picMk id="7" creationId="{5B521589-40E3-E154-3ECF-2FA06497841A}"/>
          </ac:picMkLst>
        </pc:picChg>
        <pc:picChg chg="add mod">
          <ac:chgData name="Eoin McGrath" userId="S::eoin.mcgrath@threatlocker.com::52fe4809-ab22-4fe3-a29b-173b410a576b" providerId="AD" clId="Web-{2162FF41-E5E2-9D2F-F927-CE055813F02E}" dt="2023-01-30T16:43:05.737" v="350" actId="1076"/>
          <ac:picMkLst>
            <pc:docMk/>
            <pc:sldMk cId="2592810071" sldId="295"/>
            <ac:picMk id="8" creationId="{414A2976-8909-BEDD-52BA-B5875E9679F2}"/>
          </ac:picMkLst>
        </pc:picChg>
        <pc:picChg chg="add mod">
          <ac:chgData name="Eoin McGrath" userId="S::eoin.mcgrath@threatlocker.com::52fe4809-ab22-4fe3-a29b-173b410a576b" providerId="AD" clId="Web-{2162FF41-E5E2-9D2F-F927-CE055813F02E}" dt="2023-01-30T16:43:05.752" v="353" actId="1076"/>
          <ac:picMkLst>
            <pc:docMk/>
            <pc:sldMk cId="2592810071" sldId="295"/>
            <ac:picMk id="11" creationId="{37F0DD96-ABCB-6B36-A54F-681B92647301}"/>
          </ac:picMkLst>
        </pc:picChg>
      </pc:sldChg>
      <pc:sldChg chg="modSp add replId">
        <pc:chgData name="Eoin McGrath" userId="S::eoin.mcgrath@threatlocker.com::52fe4809-ab22-4fe3-a29b-173b410a576b" providerId="AD" clId="Web-{2162FF41-E5E2-9D2F-F927-CE055813F02E}" dt="2023-01-30T16:51:55.753" v="469" actId="20577"/>
        <pc:sldMkLst>
          <pc:docMk/>
          <pc:sldMk cId="828192099" sldId="296"/>
        </pc:sldMkLst>
        <pc:spChg chg="mod">
          <ac:chgData name="Eoin McGrath" userId="S::eoin.mcgrath@threatlocker.com::52fe4809-ab22-4fe3-a29b-173b410a576b" providerId="AD" clId="Web-{2162FF41-E5E2-9D2F-F927-CE055813F02E}" dt="2023-01-30T16:45:08.100" v="363" actId="20577"/>
          <ac:spMkLst>
            <pc:docMk/>
            <pc:sldMk cId="828192099" sldId="296"/>
            <ac:spMk id="5" creationId="{7621DDAA-AECA-2B09-FC12-4FC82AA066B6}"/>
          </ac:spMkLst>
        </pc:spChg>
        <pc:spChg chg="mod">
          <ac:chgData name="Eoin McGrath" userId="S::eoin.mcgrath@threatlocker.com::52fe4809-ab22-4fe3-a29b-173b410a576b" providerId="AD" clId="Web-{2162FF41-E5E2-9D2F-F927-CE055813F02E}" dt="2023-01-30T16:51:55.753" v="469" actId="20577"/>
          <ac:spMkLst>
            <pc:docMk/>
            <pc:sldMk cId="828192099" sldId="296"/>
            <ac:spMk id="6" creationId="{371540F0-7D80-D441-089E-BFEDA0A153E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B056D-2870-4D13-BBFD-A4916DC885F7}" type="datetimeFigureOut">
              <a:t>2/2/2023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92F5AA-A3BA-46EB-AD0B-423B52218715}" type="slidenum">
              <a:t>‹#›</a:t>
            </a:fld>
            <a:endParaRPr lang="en-GB" dirty="0"/>
          </a:p>
        </p:txBody>
      </p:sp>
    </p:spTree>
    <p:extLst>
      <p:ext uri="{BB962C8B-B14F-4D97-AF65-F5344CB8AC3E}">
        <p14:creationId xmlns:p14="http://schemas.microsoft.com/office/powerpoint/2010/main" val="1387901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attacker might not have local admin rights on the system that provided the initial foothold, they will quickly try to discover misconfigurations and identify any networked systems that have included Domain Users within the Local Administrator Group. This misconfiguration allows the attacker to move laterally around the network and elevate from Domain User credentials to a Local Administrator</a:t>
            </a:r>
          </a:p>
          <a:p>
            <a:endParaRPr lang="en-US" dirty="0"/>
          </a:p>
          <a:p>
            <a:r>
              <a:rPr lang="en-US" dirty="0"/>
              <a:t>Never add Domain Users into the Local Administrator Group.</a:t>
            </a:r>
          </a:p>
        </p:txBody>
      </p:sp>
      <p:sp>
        <p:nvSpPr>
          <p:cNvPr id="4" name="Slide Number Placeholder 3"/>
          <p:cNvSpPr>
            <a:spLocks noGrp="1"/>
          </p:cNvSpPr>
          <p:nvPr>
            <p:ph type="sldNum" sz="quarter" idx="5"/>
          </p:nvPr>
        </p:nvSpPr>
        <p:spPr/>
        <p:txBody>
          <a:bodyPr/>
          <a:lstStyle/>
          <a:p>
            <a:fld id="{8F92F5AA-A3BA-46EB-AD0B-423B52218715}" type="slidenum">
              <a:t>9</a:t>
            </a:fld>
            <a:endParaRPr lang="en-GB" dirty="0"/>
          </a:p>
        </p:txBody>
      </p:sp>
    </p:spTree>
    <p:extLst>
      <p:ext uri="{BB962C8B-B14F-4D97-AF65-F5344CB8AC3E}">
        <p14:creationId xmlns:p14="http://schemas.microsoft.com/office/powerpoint/2010/main" val="146437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attacker might not have local admin rights on the system that provided the initial foothold, they will quickly try to discover misconfigurations and identify any networked systems that have included Domain Users within the Local Administrator Group. This misconfiguration allows the attacker to move laterally around the network and elevate from Domain User credentials to a Local Administrator</a:t>
            </a:r>
          </a:p>
          <a:p>
            <a:endParaRPr lang="en-US" dirty="0"/>
          </a:p>
          <a:p>
            <a:r>
              <a:rPr lang="en-US" dirty="0"/>
              <a:t>Never add Domain Users into the Local Administrator Group.</a:t>
            </a:r>
          </a:p>
        </p:txBody>
      </p:sp>
      <p:sp>
        <p:nvSpPr>
          <p:cNvPr id="4" name="Slide Number Placeholder 3"/>
          <p:cNvSpPr>
            <a:spLocks noGrp="1"/>
          </p:cNvSpPr>
          <p:nvPr>
            <p:ph type="sldNum" sz="quarter" idx="5"/>
          </p:nvPr>
        </p:nvSpPr>
        <p:spPr/>
        <p:txBody>
          <a:bodyPr/>
          <a:lstStyle/>
          <a:p>
            <a:fld id="{8F92F5AA-A3BA-46EB-AD0B-423B52218715}" type="slidenum">
              <a:t>10</a:t>
            </a:fld>
            <a:endParaRPr lang="en-GB" dirty="0"/>
          </a:p>
        </p:txBody>
      </p:sp>
    </p:spTree>
    <p:extLst>
      <p:ext uri="{BB962C8B-B14F-4D97-AF65-F5344CB8AC3E}">
        <p14:creationId xmlns:p14="http://schemas.microsoft.com/office/powerpoint/2010/main" val="3459691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attacker might not have local admin rights on the system that provided the initial foothold, they will quickly try to discover misconfigurations and identify any networked systems that have included Domain Users within the Local Administrator Group. This misconfiguration allows the attacker to move laterally around the network and elevate from Domain User credentials to a Local Administrator</a:t>
            </a:r>
          </a:p>
          <a:p>
            <a:endParaRPr lang="en-US" dirty="0"/>
          </a:p>
          <a:p>
            <a:r>
              <a:rPr lang="en-US" dirty="0"/>
              <a:t>Never add Domain Users into the Local Administrator Group.</a:t>
            </a:r>
          </a:p>
        </p:txBody>
      </p:sp>
      <p:sp>
        <p:nvSpPr>
          <p:cNvPr id="4" name="Slide Number Placeholder 3"/>
          <p:cNvSpPr>
            <a:spLocks noGrp="1"/>
          </p:cNvSpPr>
          <p:nvPr>
            <p:ph type="sldNum" sz="quarter" idx="5"/>
          </p:nvPr>
        </p:nvSpPr>
        <p:spPr/>
        <p:txBody>
          <a:bodyPr/>
          <a:lstStyle/>
          <a:p>
            <a:fld id="{8F92F5AA-A3BA-46EB-AD0B-423B52218715}" type="slidenum">
              <a:t>12</a:t>
            </a:fld>
            <a:endParaRPr lang="en-GB" dirty="0"/>
          </a:p>
        </p:txBody>
      </p:sp>
    </p:spTree>
    <p:extLst>
      <p:ext uri="{BB962C8B-B14F-4D97-AF65-F5344CB8AC3E}">
        <p14:creationId xmlns:p14="http://schemas.microsoft.com/office/powerpoint/2010/main" val="3554173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attacker might not have local admin rights on the system that provided the initial foothold, they will quickly try to discover misconfigurations and identify any networked systems that have included Domain Users within the Local Administrator Group. This misconfiguration allows the attacker to move laterally around the network and elevate from Domain User credentials to a Local Administrator</a:t>
            </a:r>
          </a:p>
          <a:p>
            <a:endParaRPr lang="en-US" dirty="0"/>
          </a:p>
          <a:p>
            <a:r>
              <a:rPr lang="en-US" dirty="0"/>
              <a:t>Never add Domain Users into the Local Administrator Group.</a:t>
            </a:r>
          </a:p>
        </p:txBody>
      </p:sp>
      <p:sp>
        <p:nvSpPr>
          <p:cNvPr id="4" name="Slide Number Placeholder 3"/>
          <p:cNvSpPr>
            <a:spLocks noGrp="1"/>
          </p:cNvSpPr>
          <p:nvPr>
            <p:ph type="sldNum" sz="quarter" idx="5"/>
          </p:nvPr>
        </p:nvSpPr>
        <p:spPr/>
        <p:txBody>
          <a:bodyPr/>
          <a:lstStyle/>
          <a:p>
            <a:fld id="{8F92F5AA-A3BA-46EB-AD0B-423B52218715}" type="slidenum">
              <a:t>13</a:t>
            </a:fld>
            <a:endParaRPr lang="en-GB" dirty="0"/>
          </a:p>
        </p:txBody>
      </p:sp>
    </p:spTree>
    <p:extLst>
      <p:ext uri="{BB962C8B-B14F-4D97-AF65-F5344CB8AC3E}">
        <p14:creationId xmlns:p14="http://schemas.microsoft.com/office/powerpoint/2010/main" val="2315851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7705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156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3527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405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737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284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609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01081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3550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889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4288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95319936"/>
      </p:ext>
    </p:extLst>
  </p:cSld>
  <p:clrMap bg1="dk1" tx1="lt1" bg2="dk2" tx2="lt2" accent1="accent1" accent2="accent2" accent3="accent3" accent4="accent4" accent5="accent5" accent6="accent6" hlink="hlink" folHlink="folHlink"/>
  <p:sldLayoutIdLst>
    <p:sldLayoutId id="2147484119"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github.com/eoin-tl-ztw/ZTW/blob/main/Resourc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github.com/eoin-tl-ztw/ZTW/blob/main/Resourc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Picture 5" descr="Logo&#10;&#10;Description automatically generated">
            <a:extLst>
              <a:ext uri="{FF2B5EF4-FFF2-40B4-BE49-F238E27FC236}">
                <a16:creationId xmlns:a16="http://schemas.microsoft.com/office/drawing/2014/main" id="{D8EAF4BE-7CF8-B94E-8A14-595ACD58419C}"/>
              </a:ext>
            </a:extLst>
          </p:cNvPr>
          <p:cNvPicPr>
            <a:picLocks noChangeAspect="1"/>
          </p:cNvPicPr>
          <p:nvPr/>
        </p:nvPicPr>
        <p:blipFill>
          <a:blip r:embed="rId3"/>
          <a:stretch>
            <a:fillRect/>
          </a:stretch>
        </p:blipFill>
        <p:spPr>
          <a:xfrm>
            <a:off x="2300168" y="528601"/>
            <a:ext cx="7591664" cy="4437292"/>
          </a:xfrm>
          <a:prstGeom prst="rect">
            <a:avLst/>
          </a:prstGeom>
        </p:spPr>
      </p:pic>
      <p:sp>
        <p:nvSpPr>
          <p:cNvPr id="2" name="Title 1"/>
          <p:cNvSpPr>
            <a:spLocks noGrp="1"/>
          </p:cNvSpPr>
          <p:nvPr>
            <p:ph type="title"/>
          </p:nvPr>
        </p:nvSpPr>
        <p:spPr>
          <a:xfrm>
            <a:off x="1860" y="3811451"/>
            <a:ext cx="12191013" cy="939290"/>
          </a:xfrm>
        </p:spPr>
        <p:txBody>
          <a:bodyPr>
            <a:normAutofit fontScale="90000"/>
          </a:bodyPr>
          <a:lstStyle/>
          <a:p>
            <a:pPr algn="ctr"/>
            <a:r>
              <a:rPr lang="en-GB" dirty="0"/>
              <a:t>Hardening Windows Servers and Securing Active Directory</a:t>
            </a:r>
            <a:endParaRPr lang="en-US" dirty="0">
              <a:cs typeface="Calibri Light" panose="020F0302020204030204"/>
            </a:endParaRPr>
          </a:p>
        </p:txBody>
      </p:sp>
      <p:sp>
        <p:nvSpPr>
          <p:cNvPr id="3" name="Subtitle 2"/>
          <p:cNvSpPr>
            <a:spLocks noGrp="1"/>
          </p:cNvSpPr>
          <p:nvPr>
            <p:ph sz="half" idx="1"/>
          </p:nvPr>
        </p:nvSpPr>
        <p:spPr>
          <a:xfrm>
            <a:off x="50390" y="5875253"/>
            <a:ext cx="12091035" cy="674281"/>
          </a:xfrm>
        </p:spPr>
        <p:txBody>
          <a:bodyPr vert="horz" lIns="91440" tIns="45720" rIns="91440" bIns="45720" rtlCol="0" anchor="t">
            <a:normAutofit fontScale="70000" lnSpcReduction="20000"/>
          </a:bodyPr>
          <a:lstStyle/>
          <a:p>
            <a:pPr marL="0" indent="0" algn="ctr">
              <a:buNone/>
            </a:pPr>
            <a:r>
              <a:rPr lang="en-GB" sz="2900" dirty="0">
                <a:solidFill>
                  <a:srgbClr val="0FADF2"/>
                </a:solidFill>
                <a:ea typeface="+mn-lt"/>
                <a:cs typeface="+mn-lt"/>
              </a:rPr>
              <a:t>All resources are linked at the end of presentation</a:t>
            </a:r>
            <a:endParaRPr lang="en-US" sz="2900" dirty="0">
              <a:solidFill>
                <a:srgbClr val="0FADF2"/>
              </a:solidFill>
              <a:ea typeface="+mn-lt"/>
              <a:cs typeface="+mn-lt"/>
            </a:endParaRPr>
          </a:p>
          <a:p>
            <a:pPr marL="0" indent="0" algn="ctr">
              <a:buNone/>
            </a:pPr>
            <a:r>
              <a:rPr lang="en-GB" sz="2900" dirty="0">
                <a:solidFill>
                  <a:srgbClr val="0FADF2"/>
                </a:solidFill>
                <a:ea typeface="+mn-lt"/>
                <a:cs typeface="+mn-lt"/>
              </a:rPr>
              <a:t>Unless stated assume tools mentioned are in a kali distro</a:t>
            </a:r>
            <a:endParaRPr lang="en-US" sz="2900" dirty="0">
              <a:solidFill>
                <a:srgbClr val="0FADF2"/>
              </a:solidFill>
              <a:ea typeface="+mn-lt"/>
              <a:cs typeface="+mn-lt"/>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7FC8-28E2-AAA8-4A58-D0B5BFA4C82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cs typeface="Calibri Light"/>
              </a:rPr>
              <a:t>Domain users with Local Administrator Privilege</a:t>
            </a:r>
            <a:r>
              <a:rPr lang="en-GB" sz="4200" dirty="0">
                <a:cs typeface="Calibri Light"/>
              </a:rPr>
              <a:t>s</a:t>
            </a:r>
            <a:endParaRPr lang="en-GB" sz="4200" dirty="0"/>
          </a:p>
        </p:txBody>
      </p:sp>
      <p:sp>
        <p:nvSpPr>
          <p:cNvPr id="3" name="Content Placeholder 2">
            <a:extLst>
              <a:ext uri="{FF2B5EF4-FFF2-40B4-BE49-F238E27FC236}">
                <a16:creationId xmlns:a16="http://schemas.microsoft.com/office/drawing/2014/main" id="{CFAE796A-FF61-FFB1-69F6-27365674A8B9}"/>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It's a common mistake</a:t>
            </a:r>
          </a:p>
          <a:p>
            <a:r>
              <a:rPr lang="en-GB" dirty="0">
                <a:cs typeface="Calibri"/>
              </a:rPr>
              <a:t>Attacker won't initially have local admin rights, but will quickly discover any system that has Domain Users within the Local Admin Group</a:t>
            </a:r>
          </a:p>
          <a:p>
            <a:r>
              <a:rPr lang="en-GB" dirty="0">
                <a:cs typeface="Calibri"/>
              </a:rPr>
              <a:t>This misconfiguration lets an attacker move laterally and elevate from Domain User to Local Admin – they can now leverage and use this system to stage attacks</a:t>
            </a:r>
          </a:p>
          <a:p>
            <a:r>
              <a:rPr lang="en-GB" dirty="0">
                <a:cs typeface="Calibri"/>
              </a:rPr>
              <a:t>Principle of Least privilege  - have a solution like Elevation Control  that will elevate privileges on demand</a:t>
            </a:r>
            <a:endParaRPr lang="en-GB" dirty="0"/>
          </a:p>
        </p:txBody>
      </p:sp>
    </p:spTree>
    <p:extLst>
      <p:ext uri="{BB962C8B-B14F-4D97-AF65-F5344CB8AC3E}">
        <p14:creationId xmlns:p14="http://schemas.microsoft.com/office/powerpoint/2010/main" val="274803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7FC8-28E2-AAA8-4A58-D0B5BFA4C82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cs typeface="Calibri Light"/>
              </a:rPr>
              <a:t>Some other easy wins!</a:t>
            </a:r>
          </a:p>
        </p:txBody>
      </p:sp>
      <p:sp>
        <p:nvSpPr>
          <p:cNvPr id="3" name="Content Placeholder 2">
            <a:extLst>
              <a:ext uri="{FF2B5EF4-FFF2-40B4-BE49-F238E27FC236}">
                <a16:creationId xmlns:a16="http://schemas.microsoft.com/office/drawing/2014/main" id="{CFAE796A-FF61-FFB1-69F6-27365674A8B9}"/>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Remove unused user accounts</a:t>
            </a:r>
          </a:p>
          <a:p>
            <a:pPr lvl="1"/>
            <a:r>
              <a:rPr lang="en-GB" dirty="0">
                <a:ea typeface="+mn-lt"/>
                <a:cs typeface="+mn-lt"/>
              </a:rPr>
              <a:t>Run a filter to see all user accounts that have not logged in for a long period of time, remove those accounts or disable them.</a:t>
            </a:r>
          </a:p>
          <a:p>
            <a:pPr marL="0" indent="0">
              <a:buNone/>
            </a:pPr>
            <a:r>
              <a:rPr lang="en-GB" sz="1800" dirty="0">
                <a:latin typeface="Courier New"/>
                <a:ea typeface="+mn-lt"/>
                <a:cs typeface="+mn-lt"/>
              </a:rPr>
              <a:t>Get-ADComputer -filter * -Properties lastLogon | select DistinguishedName, @{N='LastLogon'; E={[DateTime]::FromFileTime($_.LastLogon)}}, Enabled</a:t>
            </a:r>
          </a:p>
          <a:p>
            <a:pPr marL="0" indent="0">
              <a:buNone/>
            </a:pPr>
            <a:endParaRPr lang="en-GB" sz="1800" dirty="0">
              <a:latin typeface="Courier New"/>
              <a:cs typeface="Calibri"/>
            </a:endParaRPr>
          </a:p>
          <a:p>
            <a:r>
              <a:rPr lang="en-GB" dirty="0">
                <a:latin typeface="Calibri"/>
                <a:cs typeface="Calibri"/>
              </a:rPr>
              <a:t>Remove Unused Computer Accounts</a:t>
            </a:r>
          </a:p>
          <a:p>
            <a:pPr marL="0" indent="0">
              <a:buNone/>
            </a:pPr>
            <a:r>
              <a:rPr lang="en-GB" sz="1800" dirty="0">
                <a:latin typeface="Courier New"/>
                <a:ea typeface="+mn-lt"/>
                <a:cs typeface="+mn-lt"/>
              </a:rPr>
              <a:t>Get-ADComputer -filter * -Properties lastLogon | select DistinguishedName, @{N='LastLogon'; E={[DateTime]::FromFileTime($_.LastLogon)}}, Enabled</a:t>
            </a:r>
            <a:endParaRPr lang="en-GB" sz="1800" dirty="0">
              <a:latin typeface="Courier New"/>
            </a:endParaRPr>
          </a:p>
        </p:txBody>
      </p:sp>
    </p:spTree>
    <p:extLst>
      <p:ext uri="{BB962C8B-B14F-4D97-AF65-F5344CB8AC3E}">
        <p14:creationId xmlns:p14="http://schemas.microsoft.com/office/powerpoint/2010/main" val="147429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68A2-825B-4CA0-7199-A27E2C95A669}"/>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Overuse of the Domain Admin Account</a:t>
            </a:r>
            <a:endParaRPr lang="en-GB" dirty="0"/>
          </a:p>
        </p:txBody>
      </p:sp>
      <p:sp>
        <p:nvSpPr>
          <p:cNvPr id="3" name="Content Placeholder 2">
            <a:extLst>
              <a:ext uri="{FF2B5EF4-FFF2-40B4-BE49-F238E27FC236}">
                <a16:creationId xmlns:a16="http://schemas.microsoft.com/office/drawing/2014/main" id="{BE73B33C-1590-416F-3C08-2BC398959718}"/>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Let's use the domain admin for service accounts, remote access and scheduled tasks. It's easy!!</a:t>
            </a:r>
          </a:p>
          <a:p>
            <a:r>
              <a:rPr lang="en-GB" dirty="0">
                <a:cs typeface="Calibri"/>
              </a:rPr>
              <a:t>It's also a neat attack vector - on a compromised system, just wait for a domain admin to login</a:t>
            </a:r>
          </a:p>
          <a:p>
            <a:r>
              <a:rPr lang="en-GB" dirty="0">
                <a:cs typeface="Calibri"/>
              </a:rPr>
              <a:t>Attacker will change the WDigest value, then can come back and back again to check for a clear text password. Hello mimikatz!!</a:t>
            </a:r>
          </a:p>
          <a:p>
            <a:r>
              <a:rPr lang="en-GB" dirty="0">
                <a:cs typeface="Calibri"/>
              </a:rPr>
              <a:t>Firstly – stop doing this!</a:t>
            </a:r>
          </a:p>
          <a:p>
            <a:r>
              <a:rPr lang="en-GB" dirty="0">
                <a:cs typeface="Calibri"/>
              </a:rPr>
              <a:t>Application allowlisting – even if they succeed stop them from acting</a:t>
            </a:r>
          </a:p>
          <a:p>
            <a:r>
              <a:rPr lang="en-GB" dirty="0">
                <a:cs typeface="Calibri"/>
              </a:rPr>
              <a:t>Audit the registry, rotate passwords</a:t>
            </a:r>
          </a:p>
          <a:p>
            <a:endParaRPr lang="en-GB" dirty="0">
              <a:cs typeface="Calibri"/>
            </a:endParaRPr>
          </a:p>
        </p:txBody>
      </p:sp>
    </p:spTree>
    <p:extLst>
      <p:ext uri="{BB962C8B-B14F-4D97-AF65-F5344CB8AC3E}">
        <p14:creationId xmlns:p14="http://schemas.microsoft.com/office/powerpoint/2010/main" val="391708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7FC8-28E2-AAA8-4A58-D0B5BFA4C82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cs typeface="Calibri Light"/>
              </a:rPr>
              <a:t>More Admin tips</a:t>
            </a:r>
          </a:p>
        </p:txBody>
      </p:sp>
      <p:sp>
        <p:nvSpPr>
          <p:cNvPr id="3" name="Content Placeholder 2">
            <a:extLst>
              <a:ext uri="{FF2B5EF4-FFF2-40B4-BE49-F238E27FC236}">
                <a16:creationId xmlns:a16="http://schemas.microsoft.com/office/drawing/2014/main" id="{CFAE796A-FF61-FFB1-69F6-27365674A8B9}"/>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ea typeface="+mn-lt"/>
                <a:cs typeface="+mn-lt"/>
              </a:rPr>
              <a:t>Rename Administrator Account</a:t>
            </a:r>
            <a:endParaRPr lang="en-GB" dirty="0">
              <a:cs typeface="Calibri"/>
            </a:endParaRPr>
          </a:p>
          <a:p>
            <a:pPr lvl="1"/>
            <a:r>
              <a:rPr lang="en-GB" dirty="0">
                <a:ea typeface="+mn-lt"/>
                <a:cs typeface="+mn-lt"/>
              </a:rPr>
              <a:t>Administrator accounts are the most attacked accounts in active directory. Renaming them adds a simple barrier to stop attackers from trying to brute force the account. Rename it to something simple like a generic name. That is not a real person.</a:t>
            </a:r>
            <a:endParaRPr lang="en-GB" dirty="0">
              <a:cs typeface="Calibri"/>
            </a:endParaRPr>
          </a:p>
          <a:p>
            <a:r>
              <a:rPr lang="en-GB" dirty="0">
                <a:ea typeface="+mn-lt"/>
                <a:cs typeface="+mn-lt"/>
              </a:rPr>
              <a:t>Creating a second admin account for logging onto user computers is not a domain admin.</a:t>
            </a:r>
            <a:endParaRPr lang="en-GB" dirty="0">
              <a:cs typeface="Calibri"/>
            </a:endParaRPr>
          </a:p>
          <a:p>
            <a:pPr lvl="1"/>
            <a:r>
              <a:rPr lang="en-GB" dirty="0">
                <a:ea typeface="+mn-lt"/>
                <a:cs typeface="+mn-lt"/>
              </a:rPr>
              <a:t>e.g., eoinlocaladmin – This account will be a member of the local admin accounts on the computers but not a member of the domain admins. This means if a user has a keylogger on their computer, they will not be able to login the domain control and push out ransomware using group policy.</a:t>
            </a:r>
            <a:endParaRPr lang="en-GB" dirty="0">
              <a:cs typeface="Calibri"/>
            </a:endParaRPr>
          </a:p>
          <a:p>
            <a:endParaRPr lang="en-GB" dirty="0">
              <a:cs typeface="Calibri"/>
            </a:endParaRPr>
          </a:p>
          <a:p>
            <a:endParaRPr lang="en-GB" dirty="0">
              <a:cs typeface="Calibri"/>
            </a:endParaRPr>
          </a:p>
        </p:txBody>
      </p:sp>
    </p:spTree>
    <p:extLst>
      <p:ext uri="{BB962C8B-B14F-4D97-AF65-F5344CB8AC3E}">
        <p14:creationId xmlns:p14="http://schemas.microsoft.com/office/powerpoint/2010/main" val="2043941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7FC8-28E2-AAA8-4A58-D0B5BFA4C82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cs typeface="Calibri Light"/>
              </a:rPr>
              <a:t>Monitor for Privileged Account Changes</a:t>
            </a:r>
            <a:endParaRPr lang="en-GB" sz="4200" dirty="0">
              <a:cs typeface="Calibri Light"/>
            </a:endParaRPr>
          </a:p>
        </p:txBody>
      </p:sp>
      <p:sp>
        <p:nvSpPr>
          <p:cNvPr id="3" name="Content Placeholder 2">
            <a:extLst>
              <a:ext uri="{FF2B5EF4-FFF2-40B4-BE49-F238E27FC236}">
                <a16:creationId xmlns:a16="http://schemas.microsoft.com/office/drawing/2014/main" id="{CFAE796A-FF61-FFB1-69F6-27365674A8B9}"/>
              </a:ext>
            </a:extLst>
          </p:cNvPr>
          <p:cNvSpPr>
            <a:spLocks noGrp="1"/>
          </p:cNvSpPr>
          <p:nvPr/>
        </p:nvSpPr>
        <p:spPr>
          <a:xfrm>
            <a:off x="838200" y="1844286"/>
            <a:ext cx="10515600"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Monitor for event ID 4728</a:t>
            </a:r>
          </a:p>
          <a:p>
            <a:r>
              <a:rPr lang="en-GB" dirty="0">
                <a:cs typeface="Calibri"/>
              </a:rPr>
              <a:t>Monitor for all events in the 47** range</a:t>
            </a:r>
          </a:p>
          <a:p>
            <a:pPr lvl="1"/>
            <a:r>
              <a:rPr lang="en-US" dirty="0">
                <a:cs typeface="Calibri"/>
              </a:rPr>
              <a:t>This subcategory allows you to audit events </a:t>
            </a:r>
            <a:br>
              <a:rPr lang="en-US" dirty="0">
                <a:cs typeface="Calibri"/>
              </a:rPr>
            </a:br>
            <a:r>
              <a:rPr lang="en-US" dirty="0">
                <a:cs typeface="Calibri"/>
              </a:rPr>
              <a:t>generated by changes to security groups such </a:t>
            </a:r>
            <a:br>
              <a:rPr lang="en-US" dirty="0">
                <a:cs typeface="Calibri"/>
              </a:rPr>
            </a:br>
            <a:r>
              <a:rPr lang="en-US" dirty="0">
                <a:cs typeface="Calibri"/>
              </a:rPr>
              <a:t>as the following:</a:t>
            </a:r>
          </a:p>
          <a:p>
            <a:pPr lvl="2"/>
            <a:r>
              <a:rPr lang="en-US" dirty="0">
                <a:cs typeface="Calibri"/>
              </a:rPr>
              <a:t>Security group is created, changed, or deleted.</a:t>
            </a:r>
          </a:p>
          <a:p>
            <a:pPr lvl="2"/>
            <a:r>
              <a:rPr lang="en-US" dirty="0">
                <a:cs typeface="Calibri"/>
              </a:rPr>
              <a:t>Member is added or removed from a security group.</a:t>
            </a:r>
          </a:p>
          <a:p>
            <a:pPr lvl="2"/>
            <a:r>
              <a:rPr lang="en-US" dirty="0">
                <a:cs typeface="Calibri"/>
              </a:rPr>
              <a:t>Group type is changed</a:t>
            </a:r>
            <a:r>
              <a:rPr lang="en-US" b="0" i="0" dirty="0">
                <a:solidFill>
                  <a:srgbClr val="171717"/>
                </a:solidFill>
                <a:effectLst/>
                <a:latin typeface="Segoe UI" panose="020B0502040204020203" pitchFamily="34" charset="0"/>
              </a:rPr>
              <a:t>.</a:t>
            </a:r>
          </a:p>
          <a:p>
            <a:pPr lvl="2"/>
            <a:endParaRPr lang="en-US" dirty="0">
              <a:solidFill>
                <a:srgbClr val="171717"/>
              </a:solidFill>
              <a:latin typeface="Segoe UI" panose="020B0502040204020203" pitchFamily="34" charset="0"/>
            </a:endParaRPr>
          </a:p>
          <a:p>
            <a:r>
              <a:rPr lang="en-GB" dirty="0">
                <a:cs typeface="Calibri"/>
              </a:rPr>
              <a:t>Top Tip</a:t>
            </a:r>
          </a:p>
          <a:p>
            <a:pPr marL="0" indent="0">
              <a:buNone/>
            </a:pPr>
            <a:r>
              <a:rPr lang="en-US" dirty="0">
                <a:cs typeface="Calibri"/>
              </a:rPr>
              <a:t>	You can use </a:t>
            </a:r>
            <a:r>
              <a:rPr lang="en-US" dirty="0" err="1">
                <a:cs typeface="Calibri"/>
              </a:rPr>
              <a:t>ThreatLocker</a:t>
            </a:r>
            <a:r>
              <a:rPr lang="en-US" dirty="0">
                <a:cs typeface="Calibri"/>
              </a:rPr>
              <a:t> </a:t>
            </a:r>
            <a:r>
              <a:rPr lang="en-US" dirty="0" err="1">
                <a:cs typeface="Calibri"/>
              </a:rPr>
              <a:t>ThreatOps</a:t>
            </a:r>
            <a:r>
              <a:rPr lang="en-US" dirty="0">
                <a:cs typeface="Calibri"/>
              </a:rPr>
              <a:t> </a:t>
            </a:r>
            <a:br>
              <a:rPr lang="en-US" dirty="0">
                <a:cs typeface="Calibri"/>
              </a:rPr>
            </a:br>
            <a:r>
              <a:rPr lang="en-US" dirty="0">
                <a:cs typeface="Calibri"/>
              </a:rPr>
              <a:t>	Policy for this!!</a:t>
            </a:r>
            <a:r>
              <a:rPr lang="en-GB" dirty="0">
                <a:cs typeface="Calibri"/>
              </a:rPr>
              <a:t> </a:t>
            </a:r>
            <a:endParaRPr lang="en-US" dirty="0">
              <a:cs typeface="Calibri"/>
            </a:endParaRPr>
          </a:p>
          <a:p>
            <a:endParaRPr lang="en-GB" dirty="0">
              <a:cs typeface="Calibri"/>
            </a:endParaRPr>
          </a:p>
          <a:p>
            <a:endParaRPr lang="en-US" dirty="0"/>
          </a:p>
        </p:txBody>
      </p:sp>
      <p:pic>
        <p:nvPicPr>
          <p:cNvPr id="1026" name="Picture 2">
            <a:extLst>
              <a:ext uri="{FF2B5EF4-FFF2-40B4-BE49-F238E27FC236}">
                <a16:creationId xmlns:a16="http://schemas.microsoft.com/office/drawing/2014/main" id="{9B07B9B2-9674-9303-E7B1-AA52ADA68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089" y="1511559"/>
            <a:ext cx="3971420" cy="421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042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EE85-64D6-4694-D99C-8547123B60A6}"/>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cs typeface="Calibri Light"/>
              </a:rPr>
              <a:t>Service Accounts: Overprivileged and Unmanaged</a:t>
            </a:r>
            <a:endParaRPr lang="en-GB" sz="4000" dirty="0"/>
          </a:p>
        </p:txBody>
      </p:sp>
      <p:sp>
        <p:nvSpPr>
          <p:cNvPr id="3" name="Content Placeholder 2">
            <a:extLst>
              <a:ext uri="{FF2B5EF4-FFF2-40B4-BE49-F238E27FC236}">
                <a16:creationId xmlns:a16="http://schemas.microsoft.com/office/drawing/2014/main" id="{02480D80-BD40-2FDC-4527-6AA3AE500BE4}"/>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All privileged accounts will be targeted – naturally, service accounts are included</a:t>
            </a:r>
          </a:p>
          <a:p>
            <a:r>
              <a:rPr lang="en-GB" dirty="0">
                <a:cs typeface="Calibri"/>
              </a:rPr>
              <a:t>Accounts using Service Principal Name (SPN) when we access this service, we get a Kerberos ticket with a NTLM hash of the account</a:t>
            </a:r>
          </a:p>
          <a:p>
            <a:r>
              <a:rPr lang="en-GB" dirty="0">
                <a:cs typeface="Calibri"/>
              </a:rPr>
              <a:t>Using a technique called Kerbroasting, we can grab a script from GitHub (GetUserSPN.py) and use HashCat on the output to retrieve a password!</a:t>
            </a:r>
          </a:p>
          <a:p>
            <a:r>
              <a:rPr lang="en-GB" dirty="0">
                <a:cs typeface="Calibri"/>
              </a:rPr>
              <a:t>Strong passwords! Application Allowlisting! Reset the KDC service account – but remember to do it twice... </a:t>
            </a:r>
            <a:endParaRPr lang="en-GB" dirty="0"/>
          </a:p>
        </p:txBody>
      </p:sp>
    </p:spTree>
    <p:extLst>
      <p:ext uri="{BB962C8B-B14F-4D97-AF65-F5344CB8AC3E}">
        <p14:creationId xmlns:p14="http://schemas.microsoft.com/office/powerpoint/2010/main" val="285075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ECA3-EA81-6DBD-EC4D-29E5BB8D8C0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RDP: It's brutal out there!</a:t>
            </a:r>
            <a:endParaRPr lang="en-GB" dirty="0"/>
          </a:p>
        </p:txBody>
      </p:sp>
      <p:sp>
        <p:nvSpPr>
          <p:cNvPr id="3" name="Content Placeholder 2">
            <a:extLst>
              <a:ext uri="{FF2B5EF4-FFF2-40B4-BE49-F238E27FC236}">
                <a16:creationId xmlns:a16="http://schemas.microsoft.com/office/drawing/2014/main" id="{E65C0FED-4B7B-810B-DA31-CC8888A877E1}"/>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If RDP is enabled, you can guarantee someone is using NMap or masscan to find it.</a:t>
            </a:r>
          </a:p>
          <a:p>
            <a:r>
              <a:rPr lang="en-GB" dirty="0">
                <a:cs typeface="Calibri"/>
              </a:rPr>
              <a:t>Next step – try to brute force some credentials using crowbar or a similar tool. This is particularly effective if passwords have been reused</a:t>
            </a:r>
          </a:p>
          <a:p>
            <a:r>
              <a:rPr lang="en-GB" dirty="0">
                <a:cs typeface="Calibri"/>
              </a:rPr>
              <a:t>Multi Factor Authentication is essential</a:t>
            </a:r>
          </a:p>
          <a:p>
            <a:r>
              <a:rPr lang="en-GB" dirty="0">
                <a:cs typeface="Calibri"/>
              </a:rPr>
              <a:t>Network Access Control</a:t>
            </a:r>
          </a:p>
          <a:p>
            <a:r>
              <a:rPr lang="en-GB" dirty="0">
                <a:cs typeface="Calibri"/>
              </a:rPr>
              <a:t>Audit everything</a:t>
            </a:r>
          </a:p>
          <a:p>
            <a:pPr marL="0" indent="0">
              <a:buNone/>
            </a:pPr>
            <a:endParaRPr lang="en-GB" dirty="0">
              <a:cs typeface="Calibri"/>
            </a:endParaRPr>
          </a:p>
          <a:p>
            <a:endParaRPr lang="en-GB" dirty="0">
              <a:cs typeface="Calibri"/>
            </a:endParaRPr>
          </a:p>
        </p:txBody>
      </p:sp>
      <p:pic>
        <p:nvPicPr>
          <p:cNvPr id="5" name="Picture 5" descr="Text&#10;&#10;Description automatically generated">
            <a:extLst>
              <a:ext uri="{FF2B5EF4-FFF2-40B4-BE49-F238E27FC236}">
                <a16:creationId xmlns:a16="http://schemas.microsoft.com/office/drawing/2014/main" id="{C6136F62-47C7-18BE-ABB2-4B4F860F9584}"/>
              </a:ext>
            </a:extLst>
          </p:cNvPr>
          <p:cNvPicPr>
            <a:picLocks noChangeAspect="1"/>
          </p:cNvPicPr>
          <p:nvPr/>
        </p:nvPicPr>
        <p:blipFill>
          <a:blip r:embed="rId3"/>
          <a:stretch>
            <a:fillRect/>
          </a:stretch>
        </p:blipFill>
        <p:spPr>
          <a:xfrm>
            <a:off x="4846696" y="4660133"/>
            <a:ext cx="7155274" cy="1244253"/>
          </a:xfrm>
          <a:prstGeom prst="rect">
            <a:avLst/>
          </a:prstGeom>
        </p:spPr>
      </p:pic>
    </p:spTree>
    <p:extLst>
      <p:ext uri="{BB962C8B-B14F-4D97-AF65-F5344CB8AC3E}">
        <p14:creationId xmlns:p14="http://schemas.microsoft.com/office/powerpoint/2010/main" val="223895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ECA3-EA81-6DBD-EC4D-29E5BB8D8C0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Protect Virtual Domain Controllers </a:t>
            </a:r>
            <a:endParaRPr lang="en-GB" dirty="0"/>
          </a:p>
        </p:txBody>
      </p:sp>
      <p:sp>
        <p:nvSpPr>
          <p:cNvPr id="3" name="Content Placeholder 2">
            <a:extLst>
              <a:ext uri="{FF2B5EF4-FFF2-40B4-BE49-F238E27FC236}">
                <a16:creationId xmlns:a16="http://schemas.microsoft.com/office/drawing/2014/main" id="{E65C0FED-4B7B-810B-DA31-CC8888A877E1}"/>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VHDs  can be copied, allowing attackers to view files, do brute force on password databases, and gain access to other parts of the system.  </a:t>
            </a:r>
          </a:p>
          <a:p>
            <a:r>
              <a:rPr lang="en-US" dirty="0">
                <a:cs typeface="Calibri"/>
              </a:rPr>
              <a:t>Use BIT Locker on your domain controllers. This will prevent viewing of VHDs without decryption keys. </a:t>
            </a:r>
          </a:p>
          <a:p>
            <a:r>
              <a:rPr lang="en-US" dirty="0">
                <a:cs typeface="Calibri"/>
              </a:rPr>
              <a:t>Make sure your physical server is well protected (See server hardening) and has limited network access to it.  </a:t>
            </a:r>
          </a:p>
          <a:p>
            <a:r>
              <a:rPr lang="en-US" dirty="0">
                <a:cs typeface="Calibri"/>
              </a:rPr>
              <a:t>Limit Access to VHDs to only the Hyper-V service. </a:t>
            </a:r>
            <a:endParaRPr lang="en-GB" dirty="0">
              <a:cs typeface="Calibri"/>
            </a:endParaRPr>
          </a:p>
          <a:p>
            <a:endParaRPr lang="en-GB" dirty="0">
              <a:cs typeface="Calibri"/>
            </a:endParaRPr>
          </a:p>
        </p:txBody>
      </p:sp>
    </p:spTree>
    <p:extLst>
      <p:ext uri="{BB962C8B-B14F-4D97-AF65-F5344CB8AC3E}">
        <p14:creationId xmlns:p14="http://schemas.microsoft.com/office/powerpoint/2010/main" val="67208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ECA3-EA81-6DBD-EC4D-29E5BB8D8C0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Active Directory Schema (AD AS)</a:t>
            </a:r>
            <a:endParaRPr lang="en-GB" dirty="0"/>
          </a:p>
        </p:txBody>
      </p:sp>
      <p:sp>
        <p:nvSpPr>
          <p:cNvPr id="3" name="Content Placeholder 2">
            <a:extLst>
              <a:ext uri="{FF2B5EF4-FFF2-40B4-BE49-F238E27FC236}">
                <a16:creationId xmlns:a16="http://schemas.microsoft.com/office/drawing/2014/main" id="{E65C0FED-4B7B-810B-DA31-CC8888A877E1}"/>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Limit User Access with Enterprise Admins and Schema admin access</a:t>
            </a:r>
          </a:p>
          <a:p>
            <a:pPr lvl="1"/>
            <a:r>
              <a:rPr lang="en-US" dirty="0">
                <a:cs typeface="Calibri"/>
              </a:rPr>
              <a:t>There is one default account with schema admin access. Very few programs need to change the active directory schema. Don’t create new schema admin accounts unless they are really required. </a:t>
            </a:r>
          </a:p>
          <a:p>
            <a:r>
              <a:rPr lang="en-US" dirty="0">
                <a:cs typeface="Calibri"/>
              </a:rPr>
              <a:t>Deploy Schema Master in its own </a:t>
            </a:r>
            <a:r>
              <a:rPr lang="en-US" dirty="0" err="1">
                <a:cs typeface="Calibri"/>
              </a:rPr>
              <a:t>vlan</a:t>
            </a:r>
            <a:r>
              <a:rPr lang="en-US" dirty="0">
                <a:cs typeface="Calibri"/>
              </a:rPr>
              <a:t>, with only limited communication to other domain controllers. </a:t>
            </a:r>
          </a:p>
          <a:p>
            <a:pPr lvl="1"/>
            <a:r>
              <a:rPr lang="en-US" dirty="0">
                <a:cs typeface="Calibri"/>
              </a:rPr>
              <a:t>The schema master is the only domain controller that can make changes to the schema. It is better to restrict it onto its own </a:t>
            </a:r>
            <a:r>
              <a:rPr lang="en-US" dirty="0" err="1">
                <a:cs typeface="Calibri"/>
              </a:rPr>
              <a:t>vlan</a:t>
            </a:r>
            <a:r>
              <a:rPr lang="en-US" dirty="0">
                <a:cs typeface="Calibri"/>
              </a:rPr>
              <a:t> or use endpoint firewall, so only other domain controllers can see it. This is relevant to bigger domains.</a:t>
            </a:r>
          </a:p>
          <a:p>
            <a:endParaRPr lang="en-US" dirty="0">
              <a:cs typeface="Calibri"/>
            </a:endParaRPr>
          </a:p>
          <a:p>
            <a:endParaRPr lang="en-US" dirty="0">
              <a:cs typeface="Calibri"/>
            </a:endParaRPr>
          </a:p>
          <a:p>
            <a:endParaRPr lang="en-GB" dirty="0">
              <a:cs typeface="Calibri"/>
            </a:endParaRPr>
          </a:p>
        </p:txBody>
      </p:sp>
    </p:spTree>
    <p:extLst>
      <p:ext uri="{BB962C8B-B14F-4D97-AF65-F5344CB8AC3E}">
        <p14:creationId xmlns:p14="http://schemas.microsoft.com/office/powerpoint/2010/main" val="491602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ECA3-EA81-6DBD-EC4D-29E5BB8D8C0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Some General Tips</a:t>
            </a:r>
          </a:p>
        </p:txBody>
      </p:sp>
      <p:sp>
        <p:nvSpPr>
          <p:cNvPr id="3" name="Content Placeholder 2">
            <a:extLst>
              <a:ext uri="{FF2B5EF4-FFF2-40B4-BE49-F238E27FC236}">
                <a16:creationId xmlns:a16="http://schemas.microsoft.com/office/drawing/2014/main" id="{E65C0FED-4B7B-810B-DA31-CC8888A877E1}"/>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Have a Windows Audit policy – check out the link in resources</a:t>
            </a:r>
          </a:p>
          <a:p>
            <a:r>
              <a:rPr lang="en-US" dirty="0">
                <a:cs typeface="Calibri"/>
              </a:rPr>
              <a:t>Enable Dual Factor Authentication on your domain controllers. </a:t>
            </a:r>
          </a:p>
          <a:p>
            <a:r>
              <a:rPr lang="en-US" dirty="0">
                <a:ea typeface="+mn-lt"/>
                <a:cs typeface="+mn-lt"/>
              </a:rPr>
              <a:t>Block internet access</a:t>
            </a:r>
            <a:r>
              <a:rPr lang="en-US" b="1" dirty="0">
                <a:ea typeface="+mn-lt"/>
                <a:cs typeface="+mn-lt"/>
              </a:rPr>
              <a:t> </a:t>
            </a:r>
            <a:endParaRPr lang="en-US" dirty="0">
              <a:ea typeface="+mn-lt"/>
              <a:cs typeface="+mn-lt"/>
            </a:endParaRPr>
          </a:p>
          <a:p>
            <a:pPr lvl="1"/>
            <a:r>
              <a:rPr lang="en-US" dirty="0">
                <a:ea typeface="+mn-lt"/>
                <a:cs typeface="+mn-lt"/>
              </a:rPr>
              <a:t>Either through Ringfencing each app, and only allowing apps that need go the internet to go or blocking all on Firewall. </a:t>
            </a:r>
          </a:p>
          <a:p>
            <a:r>
              <a:rPr lang="en-US" dirty="0">
                <a:cs typeface="Calibri"/>
              </a:rPr>
              <a:t>Why? SolarWinds Orion</a:t>
            </a:r>
          </a:p>
          <a:p>
            <a:endParaRPr lang="en-US" dirty="0">
              <a:cs typeface="Calibri"/>
            </a:endParaRPr>
          </a:p>
          <a:p>
            <a:endParaRPr lang="en-GB" dirty="0">
              <a:cs typeface="Calibri"/>
            </a:endParaRPr>
          </a:p>
        </p:txBody>
      </p:sp>
    </p:spTree>
    <p:extLst>
      <p:ext uri="{BB962C8B-B14F-4D97-AF65-F5344CB8AC3E}">
        <p14:creationId xmlns:p14="http://schemas.microsoft.com/office/powerpoint/2010/main" val="262136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A5A850-128C-7B5F-11A0-0CF38FD562C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Resources</a:t>
            </a:r>
            <a:endParaRPr lang="en-GB" dirty="0"/>
          </a:p>
        </p:txBody>
      </p:sp>
      <p:pic>
        <p:nvPicPr>
          <p:cNvPr id="4" name="Picture 3" descr="Qr code&#10;&#10;Description automatically generated">
            <a:extLst>
              <a:ext uri="{FF2B5EF4-FFF2-40B4-BE49-F238E27FC236}">
                <a16:creationId xmlns:a16="http://schemas.microsoft.com/office/drawing/2014/main" id="{7DB37BE4-8498-3DB0-1825-3F92678D6227}"/>
              </a:ext>
            </a:extLst>
          </p:cNvPr>
          <p:cNvPicPr>
            <a:picLocks noGrp="1" noChangeAspect="1"/>
          </p:cNvPicPr>
          <p:nvPr/>
        </p:nvPicPr>
        <p:blipFill>
          <a:blip r:embed="rId3"/>
          <a:stretch>
            <a:fillRect/>
          </a:stretch>
        </p:blipFill>
        <p:spPr>
          <a:xfrm>
            <a:off x="3406658" y="324174"/>
            <a:ext cx="5566832" cy="5566832"/>
          </a:xfrm>
          <a:prstGeom prst="rect">
            <a:avLst/>
          </a:prstGeom>
        </p:spPr>
      </p:pic>
      <p:sp>
        <p:nvSpPr>
          <p:cNvPr id="5" name="TextBox 3">
            <a:extLst>
              <a:ext uri="{FF2B5EF4-FFF2-40B4-BE49-F238E27FC236}">
                <a16:creationId xmlns:a16="http://schemas.microsoft.com/office/drawing/2014/main" id="{351BDD5C-129F-59CE-86B1-5CFF4351E8EA}"/>
              </a:ext>
            </a:extLst>
          </p:cNvPr>
          <p:cNvSpPr txBox="1"/>
          <p:nvPr/>
        </p:nvSpPr>
        <p:spPr>
          <a:xfrm>
            <a:off x="443077" y="6011905"/>
            <a:ext cx="842527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4"/>
              </a:rPr>
              <a:t>ZTW/Resources at main · eoin-tl-ztw/ZTW (github.com)</a:t>
            </a:r>
            <a:endParaRPr lang="en-US" dirty="0"/>
          </a:p>
        </p:txBody>
      </p:sp>
    </p:spTree>
    <p:extLst>
      <p:ext uri="{BB962C8B-B14F-4D97-AF65-F5344CB8AC3E}">
        <p14:creationId xmlns:p14="http://schemas.microsoft.com/office/powerpoint/2010/main" val="45912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ECA3-EA81-6DBD-EC4D-29E5BB8D8C0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How Important is Allowlisting</a:t>
            </a:r>
          </a:p>
        </p:txBody>
      </p:sp>
      <p:sp>
        <p:nvSpPr>
          <p:cNvPr id="3" name="Content Placeholder 2">
            <a:extLst>
              <a:ext uri="{FF2B5EF4-FFF2-40B4-BE49-F238E27FC236}">
                <a16:creationId xmlns:a16="http://schemas.microsoft.com/office/drawing/2014/main" id="{E65C0FED-4B7B-810B-DA31-CC8888A877E1}"/>
              </a:ext>
            </a:extLst>
          </p:cNvPr>
          <p:cNvSpPr>
            <a:spLocks noGrp="1"/>
          </p:cNvSpPr>
          <p:nvPr/>
        </p:nvSpPr>
        <p:spPr>
          <a:xfrm>
            <a:off x="838200" y="1825625"/>
            <a:ext cx="10515600" cy="4351338"/>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cs typeface="Calibri"/>
              </a:rPr>
              <a:t>Let's check this out...</a:t>
            </a:r>
            <a:endParaRPr lang="en-US"/>
          </a:p>
          <a:p>
            <a:pPr marL="457200" indent="-457200"/>
            <a:endParaRPr lang="en-US" dirty="0">
              <a:cs typeface="Calibri"/>
            </a:endParaRPr>
          </a:p>
          <a:p>
            <a:pPr marL="457200" indent="-457200"/>
            <a:endParaRPr lang="en-US" dirty="0">
              <a:cs typeface="Calibri"/>
            </a:endParaRPr>
          </a:p>
          <a:p>
            <a:pPr marL="457200" indent="-457200"/>
            <a:endParaRPr lang="en-US" dirty="0">
              <a:cs typeface="Calibri"/>
            </a:endParaRPr>
          </a:p>
          <a:p>
            <a:pPr marL="457200" indent="-457200"/>
            <a:endParaRPr lang="en-US" dirty="0">
              <a:cs typeface="Calibri"/>
            </a:endParaRPr>
          </a:p>
          <a:p>
            <a:pPr marL="457200" indent="-457200"/>
            <a:endParaRPr lang="en-US" dirty="0">
              <a:cs typeface="Calibri"/>
            </a:endParaRPr>
          </a:p>
          <a:p>
            <a:pPr marL="457200" indent="-457200"/>
            <a:endParaRPr lang="en-US" dirty="0">
              <a:cs typeface="Calibri"/>
            </a:endParaRPr>
          </a:p>
          <a:p>
            <a:pPr marL="457200" indent="-457200"/>
            <a:r>
              <a:rPr lang="en-US" dirty="0">
                <a:cs typeface="Calibri"/>
              </a:rPr>
              <a:t>Nothing  is virus total either!</a:t>
            </a:r>
            <a:br>
              <a:rPr lang="en-US" dirty="0">
                <a:cs typeface="Calibri"/>
              </a:rPr>
            </a:br>
            <a:br>
              <a:rPr lang="en-US" dirty="0">
                <a:cs typeface="Calibri"/>
              </a:rPr>
            </a:br>
            <a:br>
              <a:rPr lang="en-US" dirty="0">
                <a:cs typeface="Calibri"/>
              </a:rPr>
            </a:br>
            <a:br>
              <a:rPr lang="en-US" dirty="0">
                <a:cs typeface="Calibri"/>
              </a:rPr>
            </a:br>
            <a:br>
              <a:rPr lang="en-US" dirty="0">
                <a:cs typeface="Calibri"/>
              </a:rPr>
            </a:br>
            <a:br>
              <a:rPr lang="en-US" dirty="0">
                <a:cs typeface="Calibri"/>
              </a:rPr>
            </a:b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GB" dirty="0">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id="{76DE5137-B3D8-A3FD-6BFF-B458CFB67DB3}"/>
              </a:ext>
            </a:extLst>
          </p:cNvPr>
          <p:cNvPicPr>
            <a:picLocks noChangeAspect="1"/>
          </p:cNvPicPr>
          <p:nvPr/>
        </p:nvPicPr>
        <p:blipFill>
          <a:blip r:embed="rId3"/>
          <a:stretch>
            <a:fillRect/>
          </a:stretch>
        </p:blipFill>
        <p:spPr>
          <a:xfrm>
            <a:off x="1090731" y="2432057"/>
            <a:ext cx="6956241" cy="160973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A2737543-D8F4-6D70-4B98-CE99220A7AFA}"/>
              </a:ext>
            </a:extLst>
          </p:cNvPr>
          <p:cNvPicPr>
            <a:picLocks noChangeAspect="1"/>
          </p:cNvPicPr>
          <p:nvPr/>
        </p:nvPicPr>
        <p:blipFill>
          <a:blip r:embed="rId4"/>
          <a:stretch>
            <a:fillRect/>
          </a:stretch>
        </p:blipFill>
        <p:spPr>
          <a:xfrm>
            <a:off x="7067078" y="3543130"/>
            <a:ext cx="4109761" cy="2656001"/>
          </a:xfrm>
          <a:prstGeom prst="rect">
            <a:avLst/>
          </a:prstGeom>
        </p:spPr>
      </p:pic>
    </p:spTree>
    <p:extLst>
      <p:ext uri="{BB962C8B-B14F-4D97-AF65-F5344CB8AC3E}">
        <p14:creationId xmlns:p14="http://schemas.microsoft.com/office/powerpoint/2010/main" val="109959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ECA3-EA81-6DBD-EC4D-29E5BB8D8C0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Why did IIS Create this</a:t>
            </a:r>
            <a:endParaRPr lang="en-US" dirty="0" err="1"/>
          </a:p>
        </p:txBody>
      </p:sp>
      <p:sp>
        <p:nvSpPr>
          <p:cNvPr id="3" name="Content Placeholder 2">
            <a:extLst>
              <a:ext uri="{FF2B5EF4-FFF2-40B4-BE49-F238E27FC236}">
                <a16:creationId xmlns:a16="http://schemas.microsoft.com/office/drawing/2014/main" id="{E65C0FED-4B7B-810B-DA31-CC8888A877E1}"/>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Calibri"/>
              </a:rPr>
              <a:t>That’s a little concerning</a:t>
            </a:r>
            <a:endParaRPr lang="en-US"/>
          </a:p>
          <a:p>
            <a:endParaRPr lang="en-US" dirty="0">
              <a:cs typeface="Calibri"/>
            </a:endParaRPr>
          </a:p>
          <a:p>
            <a:endParaRPr lang="en-US" dirty="0">
              <a:cs typeface="Calibri"/>
            </a:endParaRPr>
          </a:p>
          <a:p>
            <a:endParaRPr lang="en-US" dirty="0">
              <a:cs typeface="Calibri"/>
            </a:endParaRPr>
          </a:p>
          <a:p>
            <a:endParaRPr lang="en-GB" dirty="0">
              <a:cs typeface="Calibri"/>
            </a:endParaRPr>
          </a:p>
        </p:txBody>
      </p:sp>
      <p:pic>
        <p:nvPicPr>
          <p:cNvPr id="5" name="Picture 5" descr="Graphical user interface, text, application, email&#10;&#10;Description automatically generated">
            <a:extLst>
              <a:ext uri="{FF2B5EF4-FFF2-40B4-BE49-F238E27FC236}">
                <a16:creationId xmlns:a16="http://schemas.microsoft.com/office/drawing/2014/main" id="{9A1F6BDB-C4E4-7932-A6D9-39D2EF4B1147}"/>
              </a:ext>
            </a:extLst>
          </p:cNvPr>
          <p:cNvPicPr>
            <a:picLocks noChangeAspect="1"/>
          </p:cNvPicPr>
          <p:nvPr/>
        </p:nvPicPr>
        <p:blipFill>
          <a:blip r:embed="rId3"/>
          <a:stretch>
            <a:fillRect/>
          </a:stretch>
        </p:blipFill>
        <p:spPr>
          <a:xfrm>
            <a:off x="1097028" y="2485625"/>
            <a:ext cx="10375794" cy="3309988"/>
          </a:xfrm>
          <a:prstGeom prst="rect">
            <a:avLst/>
          </a:prstGeom>
        </p:spPr>
      </p:pic>
    </p:spTree>
    <p:extLst>
      <p:ext uri="{BB962C8B-B14F-4D97-AF65-F5344CB8AC3E}">
        <p14:creationId xmlns:p14="http://schemas.microsoft.com/office/powerpoint/2010/main" val="3142532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5" descr="Text&#10;&#10;Description automatically generated">
            <a:extLst>
              <a:ext uri="{FF2B5EF4-FFF2-40B4-BE49-F238E27FC236}">
                <a16:creationId xmlns:a16="http://schemas.microsoft.com/office/drawing/2014/main" id="{C0BE5AAF-885E-F03C-BEDA-7DECC37F104D}"/>
              </a:ext>
            </a:extLst>
          </p:cNvPr>
          <p:cNvPicPr>
            <a:picLocks noChangeAspect="1"/>
          </p:cNvPicPr>
          <p:nvPr/>
        </p:nvPicPr>
        <p:blipFill>
          <a:blip r:embed="rId3"/>
          <a:stretch>
            <a:fillRect/>
          </a:stretch>
        </p:blipFill>
        <p:spPr>
          <a:xfrm>
            <a:off x="1260" y="172"/>
            <a:ext cx="12164290" cy="5106943"/>
          </a:xfrm>
          <a:prstGeom prst="rect">
            <a:avLst/>
          </a:prstGeom>
        </p:spPr>
      </p:pic>
      <p:sp>
        <p:nvSpPr>
          <p:cNvPr id="6" name="TextBox 5">
            <a:extLst>
              <a:ext uri="{FF2B5EF4-FFF2-40B4-BE49-F238E27FC236}">
                <a16:creationId xmlns:a16="http://schemas.microsoft.com/office/drawing/2014/main" id="{BFAEFB19-3795-38E9-B453-166FAC72D478}"/>
              </a:ext>
            </a:extLst>
          </p:cNvPr>
          <p:cNvSpPr txBox="1"/>
          <p:nvPr/>
        </p:nvSpPr>
        <p:spPr>
          <a:xfrm>
            <a:off x="7701867" y="270793"/>
            <a:ext cx="416266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lt1"/>
                </a:solidFill>
                <a:latin typeface="Montserrat Medium"/>
              </a:rPr>
              <a:t>We reviewed the configuration on the server and found </a:t>
            </a:r>
            <a:br>
              <a:rPr lang="en-US" dirty="0">
                <a:solidFill>
                  <a:schemeClr val="lt1"/>
                </a:solidFill>
                <a:latin typeface="Montserrat Medium"/>
              </a:rPr>
            </a:br>
            <a:r>
              <a:rPr lang="en-US" dirty="0">
                <a:solidFill>
                  <a:schemeClr val="lt1"/>
                </a:solidFill>
                <a:latin typeface="Montserrat Medium"/>
              </a:rPr>
              <a:t>that the Exchange OAB configuration, was set with a URL </a:t>
            </a:r>
            <a:br>
              <a:rPr lang="en-US" dirty="0">
                <a:solidFill>
                  <a:schemeClr val="lt1"/>
                </a:solidFill>
                <a:latin typeface="Montserrat Medium"/>
              </a:rPr>
            </a:br>
            <a:r>
              <a:rPr lang="en-US" dirty="0">
                <a:solidFill>
                  <a:schemeClr val="lt1"/>
                </a:solidFill>
                <a:latin typeface="Montserrat Medium"/>
              </a:rPr>
              <a:t>to download malicious code…</a:t>
            </a:r>
            <a:endParaRPr lang="en-US" dirty="0">
              <a:solidFill>
                <a:schemeClr val="lt1"/>
              </a:solidFill>
            </a:endParaRPr>
          </a:p>
        </p:txBody>
      </p:sp>
      <p:pic>
        <p:nvPicPr>
          <p:cNvPr id="8" name="Picture 8" descr="Text, background pattern&#10;&#10;Description automatically generated">
            <a:extLst>
              <a:ext uri="{FF2B5EF4-FFF2-40B4-BE49-F238E27FC236}">
                <a16:creationId xmlns:a16="http://schemas.microsoft.com/office/drawing/2014/main" id="{3B6EE24F-E631-3FA9-5907-4D08B0058A8F}"/>
              </a:ext>
            </a:extLst>
          </p:cNvPr>
          <p:cNvPicPr>
            <a:picLocks noChangeAspect="1"/>
          </p:cNvPicPr>
          <p:nvPr/>
        </p:nvPicPr>
        <p:blipFill>
          <a:blip r:embed="rId4"/>
          <a:stretch>
            <a:fillRect/>
          </a:stretch>
        </p:blipFill>
        <p:spPr>
          <a:xfrm>
            <a:off x="4674020" y="3592862"/>
            <a:ext cx="7403365" cy="3242968"/>
          </a:xfrm>
          <a:prstGeom prst="rect">
            <a:avLst/>
          </a:prstGeom>
        </p:spPr>
      </p:pic>
      <p:sp>
        <p:nvSpPr>
          <p:cNvPr id="9" name="TextBox 8">
            <a:extLst>
              <a:ext uri="{FF2B5EF4-FFF2-40B4-BE49-F238E27FC236}">
                <a16:creationId xmlns:a16="http://schemas.microsoft.com/office/drawing/2014/main" id="{DE89FF09-2374-0BD1-1612-0F7AB0DB351C}"/>
              </a:ext>
            </a:extLst>
          </p:cNvPr>
          <p:cNvSpPr txBox="1"/>
          <p:nvPr/>
        </p:nvSpPr>
        <p:spPr>
          <a:xfrm>
            <a:off x="818678" y="5214346"/>
            <a:ext cx="316765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Base64 e</a:t>
            </a:r>
            <a:r>
              <a:rPr lang="en-GB" dirty="0">
                <a:solidFill>
                  <a:schemeClr val="lt1"/>
                </a:solidFill>
                <a:latin typeface="Calibri"/>
                <a:cs typeface="Calibri"/>
              </a:rPr>
              <a:t>ncoded of course!</a:t>
            </a:r>
            <a:br>
              <a:rPr lang="en-GB" dirty="0">
                <a:latin typeface="Calibri"/>
              </a:rPr>
            </a:br>
            <a:r>
              <a:rPr lang="en-US" dirty="0">
                <a:solidFill>
                  <a:schemeClr val="lt1"/>
                </a:solidFill>
                <a:latin typeface="Calibri"/>
                <a:cs typeface="Calibri"/>
              </a:rPr>
              <a:t>for no other reason than to make it difficult to detect potential malicious lines. </a:t>
            </a:r>
            <a:endParaRPr lang="en-GB">
              <a:solidFill>
                <a:schemeClr val="lt1"/>
              </a:solidFill>
              <a:latin typeface="Calibri"/>
              <a:cs typeface="Calibri"/>
            </a:endParaRPr>
          </a:p>
          <a:p>
            <a:endParaRPr lang="en-GB" dirty="0">
              <a:solidFill>
                <a:schemeClr val="lt1"/>
              </a:solidFill>
              <a:latin typeface="Montserrat Medium"/>
            </a:endParaRPr>
          </a:p>
        </p:txBody>
      </p:sp>
    </p:spTree>
    <p:extLst>
      <p:ext uri="{BB962C8B-B14F-4D97-AF65-F5344CB8AC3E}">
        <p14:creationId xmlns:p14="http://schemas.microsoft.com/office/powerpoint/2010/main" val="3368835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5AA3D6A6-EB71-498B-E0DD-611022677ED1}"/>
              </a:ext>
            </a:extLst>
          </p:cNvPr>
          <p:cNvPicPr>
            <a:picLocks noChangeAspect="1"/>
          </p:cNvPicPr>
          <p:nvPr/>
        </p:nvPicPr>
        <p:blipFill>
          <a:blip r:embed="rId3"/>
          <a:stretch>
            <a:fillRect/>
          </a:stretch>
        </p:blipFill>
        <p:spPr>
          <a:xfrm>
            <a:off x="4330" y="10627"/>
            <a:ext cx="12132253" cy="5007238"/>
          </a:xfrm>
          <a:prstGeom prst="rect">
            <a:avLst/>
          </a:prstGeom>
        </p:spPr>
      </p:pic>
      <p:pic>
        <p:nvPicPr>
          <p:cNvPr id="3" name="Picture 4" descr="A picture containing text, device, control panel&#10;&#10;Description automatically generated">
            <a:extLst>
              <a:ext uri="{FF2B5EF4-FFF2-40B4-BE49-F238E27FC236}">
                <a16:creationId xmlns:a16="http://schemas.microsoft.com/office/drawing/2014/main" id="{78085F7B-8E78-E8A5-179E-F3666B148EFF}"/>
              </a:ext>
            </a:extLst>
          </p:cNvPr>
          <p:cNvPicPr>
            <a:picLocks noChangeAspect="1"/>
          </p:cNvPicPr>
          <p:nvPr/>
        </p:nvPicPr>
        <p:blipFill>
          <a:blip r:embed="rId4"/>
          <a:stretch>
            <a:fillRect/>
          </a:stretch>
        </p:blipFill>
        <p:spPr>
          <a:xfrm>
            <a:off x="6545486" y="1186295"/>
            <a:ext cx="5359663" cy="2511530"/>
          </a:xfrm>
          <a:prstGeom prst="rect">
            <a:avLst/>
          </a:prstGeom>
        </p:spPr>
      </p:pic>
      <p:sp>
        <p:nvSpPr>
          <p:cNvPr id="5" name="TextBox 1">
            <a:extLst>
              <a:ext uri="{FF2B5EF4-FFF2-40B4-BE49-F238E27FC236}">
                <a16:creationId xmlns:a16="http://schemas.microsoft.com/office/drawing/2014/main" id="{BD9C2899-D287-B98D-CD66-9203DF7AFF58}"/>
              </a:ext>
            </a:extLst>
          </p:cNvPr>
          <p:cNvSpPr txBox="1"/>
          <p:nvPr/>
        </p:nvSpPr>
        <p:spPr>
          <a:xfrm>
            <a:off x="7298826" y="4181553"/>
            <a:ext cx="4653867"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lt1"/>
                </a:solidFill>
                <a:latin typeface="Montserrat Medium"/>
              </a:rPr>
              <a:t>We decoded it, and it downloaded another malicious payload </a:t>
            </a:r>
            <a:br>
              <a:rPr lang="en-US" dirty="0">
                <a:solidFill>
                  <a:schemeClr val="lt1"/>
                </a:solidFill>
                <a:latin typeface="Montserrat Medium"/>
              </a:rPr>
            </a:br>
            <a:r>
              <a:rPr lang="en-US" dirty="0">
                <a:solidFill>
                  <a:schemeClr val="lt1"/>
                </a:solidFill>
                <a:latin typeface="Montserrat Medium"/>
              </a:rPr>
              <a:t>and psexec.exe… Which is a Microsoft component to run things </a:t>
            </a:r>
            <a:br>
              <a:rPr lang="en-US" dirty="0">
                <a:solidFill>
                  <a:schemeClr val="lt1"/>
                </a:solidFill>
                <a:latin typeface="Montserrat Medium"/>
              </a:rPr>
            </a:br>
            <a:r>
              <a:rPr lang="en-US" dirty="0">
                <a:solidFill>
                  <a:schemeClr val="lt1"/>
                </a:solidFill>
                <a:latin typeface="Montserrat Medium"/>
              </a:rPr>
              <a:t>at the system level. </a:t>
            </a:r>
            <a:endParaRPr lang="en-GB" dirty="0">
              <a:solidFill>
                <a:schemeClr val="lt1"/>
              </a:solidFill>
              <a:ea typeface="+mn-lt"/>
              <a:cs typeface="+mn-lt"/>
            </a:endParaRPr>
          </a:p>
          <a:p>
            <a:pPr algn="l"/>
            <a:endParaRPr lang="en-GB" dirty="0">
              <a:cs typeface="Calibri"/>
            </a:endParaRPr>
          </a:p>
        </p:txBody>
      </p:sp>
    </p:spTree>
    <p:extLst>
      <p:ext uri="{BB962C8B-B14F-4D97-AF65-F5344CB8AC3E}">
        <p14:creationId xmlns:p14="http://schemas.microsoft.com/office/powerpoint/2010/main" val="521013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489DCE41-69EC-2534-CDD7-089653E270C6}"/>
              </a:ext>
            </a:extLst>
          </p:cNvPr>
          <p:cNvPicPr>
            <a:picLocks noChangeAspect="1"/>
          </p:cNvPicPr>
          <p:nvPr/>
        </p:nvPicPr>
        <p:blipFill>
          <a:blip r:embed="rId3"/>
          <a:stretch>
            <a:fillRect/>
          </a:stretch>
        </p:blipFill>
        <p:spPr>
          <a:xfrm>
            <a:off x="16925" y="4330"/>
            <a:ext cx="12201525" cy="4686300"/>
          </a:xfrm>
          <a:prstGeom prst="rect">
            <a:avLst/>
          </a:prstGeom>
        </p:spPr>
      </p:pic>
      <p:pic>
        <p:nvPicPr>
          <p:cNvPr id="6" name="Picture 6" descr="Text&#10;&#10;Description automatically generated">
            <a:extLst>
              <a:ext uri="{FF2B5EF4-FFF2-40B4-BE49-F238E27FC236}">
                <a16:creationId xmlns:a16="http://schemas.microsoft.com/office/drawing/2014/main" id="{F761F5CF-9ADD-5054-6FE5-34BDDC14C610}"/>
              </a:ext>
            </a:extLst>
          </p:cNvPr>
          <p:cNvPicPr>
            <a:picLocks noChangeAspect="1"/>
          </p:cNvPicPr>
          <p:nvPr/>
        </p:nvPicPr>
        <p:blipFill>
          <a:blip r:embed="rId4"/>
          <a:stretch>
            <a:fillRect/>
          </a:stretch>
        </p:blipFill>
        <p:spPr>
          <a:xfrm>
            <a:off x="-79506" y="2716593"/>
            <a:ext cx="5876925" cy="2705100"/>
          </a:xfrm>
          <a:prstGeom prst="rect">
            <a:avLst/>
          </a:prstGeom>
        </p:spPr>
      </p:pic>
      <p:sp>
        <p:nvSpPr>
          <p:cNvPr id="7" name="TextBox 6">
            <a:extLst>
              <a:ext uri="{FF2B5EF4-FFF2-40B4-BE49-F238E27FC236}">
                <a16:creationId xmlns:a16="http://schemas.microsoft.com/office/drawing/2014/main" id="{9B0AA7EB-222B-9AB4-868A-8A9B5BE0003A}"/>
              </a:ext>
            </a:extLst>
          </p:cNvPr>
          <p:cNvSpPr txBox="1"/>
          <p:nvPr/>
        </p:nvSpPr>
        <p:spPr>
          <a:xfrm>
            <a:off x="6366793" y="4206744"/>
            <a:ext cx="416895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lt1"/>
                </a:solidFill>
                <a:latin typeface="Montserrat Medium"/>
              </a:rPr>
              <a:t>Created a GPO, to push out the ransomware to every computer </a:t>
            </a:r>
            <a:br>
              <a:rPr lang="en-US" dirty="0">
                <a:solidFill>
                  <a:schemeClr val="lt1"/>
                </a:solidFill>
                <a:latin typeface="Montserrat Medium"/>
              </a:rPr>
            </a:br>
            <a:r>
              <a:rPr lang="en-US" dirty="0">
                <a:solidFill>
                  <a:schemeClr val="lt1"/>
                </a:solidFill>
                <a:latin typeface="Montserrat Medium"/>
              </a:rPr>
              <a:t>in the domain, including servers, laptops, and workstations. Within 2 hours, everything was encrypted, and all data was uploaded to the internet. </a:t>
            </a:r>
            <a:endParaRPr lang="en-GB" dirty="0">
              <a:solidFill>
                <a:schemeClr val="lt1"/>
              </a:solidFill>
              <a:ea typeface="+mn-lt"/>
              <a:cs typeface="+mn-lt"/>
            </a:endParaRPr>
          </a:p>
          <a:p>
            <a:pPr algn="l"/>
            <a:endParaRPr lang="en-GB" dirty="0">
              <a:cs typeface="Calibri"/>
            </a:endParaRPr>
          </a:p>
        </p:txBody>
      </p:sp>
    </p:spTree>
    <p:extLst>
      <p:ext uri="{BB962C8B-B14F-4D97-AF65-F5344CB8AC3E}">
        <p14:creationId xmlns:p14="http://schemas.microsoft.com/office/powerpoint/2010/main" val="2483394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ECA3-EA81-6DBD-EC4D-29E5BB8D8C0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How Important is Allowlisting</a:t>
            </a:r>
          </a:p>
        </p:txBody>
      </p:sp>
      <p:pic>
        <p:nvPicPr>
          <p:cNvPr id="6" name="Google Shape;372;p34" descr="Microsoft Exchange Icon #270870 - Free Icons Library">
            <a:extLst>
              <a:ext uri="{FF2B5EF4-FFF2-40B4-BE49-F238E27FC236}">
                <a16:creationId xmlns:a16="http://schemas.microsoft.com/office/drawing/2014/main" id="{1138B9D4-E041-FF9B-7168-3110AB68C3A3}"/>
              </a:ext>
            </a:extLst>
          </p:cNvPr>
          <p:cNvPicPr preferRelativeResize="0"/>
          <p:nvPr/>
        </p:nvPicPr>
        <p:blipFill rotWithShape="1">
          <a:blip r:embed="rId3">
            <a:alphaModFix/>
          </a:blip>
          <a:srcRect/>
          <a:stretch/>
        </p:blipFill>
        <p:spPr>
          <a:xfrm>
            <a:off x="547424" y="1435243"/>
            <a:ext cx="3657600" cy="1247700"/>
          </a:xfrm>
          <a:prstGeom prst="roundRect">
            <a:avLst>
              <a:gd name="adj" fmla="val 8594"/>
            </a:avLst>
          </a:prstGeom>
          <a:solidFill>
            <a:srgbClr val="ECECEC"/>
          </a:solidFill>
          <a:ln>
            <a:noFill/>
          </a:ln>
        </p:spPr>
      </p:pic>
      <p:pic>
        <p:nvPicPr>
          <p:cNvPr id="7" name="Google Shape;373;p34" descr="WannaCry ransomware attack - Wikipedia">
            <a:extLst>
              <a:ext uri="{FF2B5EF4-FFF2-40B4-BE49-F238E27FC236}">
                <a16:creationId xmlns:a16="http://schemas.microsoft.com/office/drawing/2014/main" id="{5B521589-40E3-E154-3ECF-2FA06497841A}"/>
              </a:ext>
            </a:extLst>
          </p:cNvPr>
          <p:cNvPicPr preferRelativeResize="0"/>
          <p:nvPr/>
        </p:nvPicPr>
        <p:blipFill rotWithShape="1">
          <a:blip r:embed="rId4">
            <a:alphaModFix/>
          </a:blip>
          <a:srcRect/>
          <a:stretch/>
        </p:blipFill>
        <p:spPr>
          <a:xfrm>
            <a:off x="5577530" y="1437003"/>
            <a:ext cx="6092219" cy="4599627"/>
          </a:xfrm>
          <a:prstGeom prst="rect">
            <a:avLst/>
          </a:prstGeom>
          <a:noFill/>
          <a:ln>
            <a:noFill/>
          </a:ln>
        </p:spPr>
      </p:pic>
      <p:pic>
        <p:nvPicPr>
          <p:cNvPr id="8" name="Google Shape;374;p34" descr="A picture containing metalware&#10;&#10;Description automatically generated">
            <a:extLst>
              <a:ext uri="{FF2B5EF4-FFF2-40B4-BE49-F238E27FC236}">
                <a16:creationId xmlns:a16="http://schemas.microsoft.com/office/drawing/2014/main" id="{414A2976-8909-BEDD-52BA-B5875E9679F2}"/>
              </a:ext>
            </a:extLst>
          </p:cNvPr>
          <p:cNvPicPr preferRelativeResize="0"/>
          <p:nvPr/>
        </p:nvPicPr>
        <p:blipFill rotWithShape="1">
          <a:blip r:embed="rId5">
            <a:alphaModFix/>
          </a:blip>
          <a:srcRect/>
          <a:stretch/>
        </p:blipFill>
        <p:spPr>
          <a:xfrm>
            <a:off x="3410483" y="4483368"/>
            <a:ext cx="1553250" cy="1553250"/>
          </a:xfrm>
          <a:prstGeom prst="rect">
            <a:avLst/>
          </a:prstGeom>
          <a:noFill/>
          <a:ln>
            <a:noFill/>
          </a:ln>
        </p:spPr>
      </p:pic>
      <p:sp>
        <p:nvSpPr>
          <p:cNvPr id="9" name="Google Shape;375;p34">
            <a:extLst>
              <a:ext uri="{FF2B5EF4-FFF2-40B4-BE49-F238E27FC236}">
                <a16:creationId xmlns:a16="http://schemas.microsoft.com/office/drawing/2014/main" id="{3D9B5FA8-177E-16AC-46D2-43B7563B790E}"/>
              </a:ext>
            </a:extLst>
          </p:cNvPr>
          <p:cNvSpPr/>
          <p:nvPr/>
        </p:nvSpPr>
        <p:spPr>
          <a:xfrm rot="16200000">
            <a:off x="2630228" y="4857393"/>
            <a:ext cx="381600" cy="805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76;p34">
            <a:extLst>
              <a:ext uri="{FF2B5EF4-FFF2-40B4-BE49-F238E27FC236}">
                <a16:creationId xmlns:a16="http://schemas.microsoft.com/office/drawing/2014/main" id="{C55DFD6A-0F31-8601-0C38-3FA9DCA05B70}"/>
              </a:ext>
            </a:extLst>
          </p:cNvPr>
          <p:cNvSpPr/>
          <p:nvPr/>
        </p:nvSpPr>
        <p:spPr>
          <a:xfrm>
            <a:off x="1383858" y="3177068"/>
            <a:ext cx="381600" cy="1000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377;p34">
            <a:extLst>
              <a:ext uri="{FF2B5EF4-FFF2-40B4-BE49-F238E27FC236}">
                <a16:creationId xmlns:a16="http://schemas.microsoft.com/office/drawing/2014/main" id="{37F0DD96-ABCB-6B36-A54F-681B92647301}"/>
              </a:ext>
            </a:extLst>
          </p:cNvPr>
          <p:cNvPicPr preferRelativeResize="0"/>
          <p:nvPr/>
        </p:nvPicPr>
        <p:blipFill rotWithShape="1">
          <a:blip r:embed="rId6">
            <a:alphaModFix/>
          </a:blip>
          <a:srcRect l="29196" t="34622" r="28472" b="33724"/>
          <a:stretch/>
        </p:blipFill>
        <p:spPr>
          <a:xfrm>
            <a:off x="547434" y="4585468"/>
            <a:ext cx="1811696" cy="1349050"/>
          </a:xfrm>
          <a:prstGeom prst="rect">
            <a:avLst/>
          </a:prstGeom>
          <a:noFill/>
          <a:ln>
            <a:noFill/>
          </a:ln>
        </p:spPr>
      </p:pic>
    </p:spTree>
    <p:extLst>
      <p:ext uri="{BB962C8B-B14F-4D97-AF65-F5344CB8AC3E}">
        <p14:creationId xmlns:p14="http://schemas.microsoft.com/office/powerpoint/2010/main" val="2592810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58C72-3D6C-2D4A-3BA1-986C3BEB4AE7}"/>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Graph Theory: It's not just social</a:t>
            </a:r>
            <a:endParaRPr lang="en-GB" dirty="0"/>
          </a:p>
        </p:txBody>
      </p:sp>
      <p:sp>
        <p:nvSpPr>
          <p:cNvPr id="3" name="Content Placeholder 2">
            <a:extLst>
              <a:ext uri="{FF2B5EF4-FFF2-40B4-BE49-F238E27FC236}">
                <a16:creationId xmlns:a16="http://schemas.microsoft.com/office/drawing/2014/main" id="{594DA1E2-66E4-8A33-E9E1-17B96231F298}"/>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There are some new cool tools out there</a:t>
            </a:r>
          </a:p>
          <a:p>
            <a:r>
              <a:rPr lang="en-GB" dirty="0">
                <a:cs typeface="Calibri"/>
              </a:rPr>
              <a:t>Bloodhound – uses graph theory to expose relationships in an AD environment. Making it easier to identify potential attack paths.</a:t>
            </a:r>
          </a:p>
          <a:p>
            <a:r>
              <a:rPr lang="en-GB" dirty="0">
                <a:cs typeface="Calibri"/>
              </a:rPr>
              <a:t>For a historical context check</a:t>
            </a:r>
            <a:br>
              <a:rPr lang="en-GB" dirty="0">
                <a:cs typeface="Calibri"/>
              </a:rPr>
            </a:br>
            <a:r>
              <a:rPr lang="en-GB" dirty="0">
                <a:cs typeface="Calibri"/>
              </a:rPr>
              <a:t>out the article in resources - it's</a:t>
            </a:r>
            <a:br>
              <a:rPr lang="en-GB" dirty="0">
                <a:cs typeface="Calibri"/>
              </a:rPr>
            </a:br>
            <a:r>
              <a:rPr lang="en-GB" dirty="0">
                <a:cs typeface="Calibri"/>
              </a:rPr>
              <a:t>amazing what the graph can </a:t>
            </a:r>
            <a:br>
              <a:rPr lang="en-GB" dirty="0">
                <a:cs typeface="Calibri"/>
              </a:rPr>
            </a:br>
            <a:r>
              <a:rPr lang="en-GB" dirty="0">
                <a:cs typeface="Calibri"/>
              </a:rPr>
              <a:t>tell us (wolfram)</a:t>
            </a:r>
          </a:p>
          <a:p>
            <a:r>
              <a:rPr lang="en-GB" dirty="0">
                <a:cs typeface="Calibri"/>
              </a:rPr>
              <a:t>Try using the tool..</a:t>
            </a:r>
            <a:endParaRPr lang="en-GB" dirty="0"/>
          </a:p>
          <a:p>
            <a:r>
              <a:rPr lang="en-GB" dirty="0">
                <a:cs typeface="Calibri"/>
              </a:rPr>
              <a:t>Application allowlisting</a:t>
            </a:r>
          </a:p>
          <a:p>
            <a:endParaRPr lang="en-GB" dirty="0">
              <a:cs typeface="Calibri"/>
            </a:endParaRPr>
          </a:p>
        </p:txBody>
      </p:sp>
      <p:pic>
        <p:nvPicPr>
          <p:cNvPr id="4" name="Picture 3">
            <a:extLst>
              <a:ext uri="{FF2B5EF4-FFF2-40B4-BE49-F238E27FC236}">
                <a16:creationId xmlns:a16="http://schemas.microsoft.com/office/drawing/2014/main" id="{3432F480-754A-639F-478C-ADACC9FA488A}"/>
              </a:ext>
            </a:extLst>
          </p:cNvPr>
          <p:cNvPicPr>
            <a:picLocks noChangeAspect="1"/>
          </p:cNvPicPr>
          <p:nvPr/>
        </p:nvPicPr>
        <p:blipFill>
          <a:blip r:embed="rId3"/>
          <a:stretch>
            <a:fillRect/>
          </a:stretch>
        </p:blipFill>
        <p:spPr>
          <a:xfrm>
            <a:off x="5740400" y="3206595"/>
            <a:ext cx="5969939" cy="3539846"/>
          </a:xfrm>
          <a:prstGeom prst="rect">
            <a:avLst/>
          </a:prstGeom>
        </p:spPr>
      </p:pic>
    </p:spTree>
    <p:extLst>
      <p:ext uri="{BB962C8B-B14F-4D97-AF65-F5344CB8AC3E}">
        <p14:creationId xmlns:p14="http://schemas.microsoft.com/office/powerpoint/2010/main" val="339136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4C8E-31B9-D82B-A90D-4A4C61E5AE81}"/>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Of course, I asked ChatGPT....</a:t>
            </a:r>
            <a:endParaRPr lang="en-GB" dirty="0"/>
          </a:p>
        </p:txBody>
      </p:sp>
      <p:sp>
        <p:nvSpPr>
          <p:cNvPr id="3" name="Content Placeholder 2">
            <a:extLst>
              <a:ext uri="{FF2B5EF4-FFF2-40B4-BE49-F238E27FC236}">
                <a16:creationId xmlns:a16="http://schemas.microsoft.com/office/drawing/2014/main" id="{C30B3847-5676-9F94-EB02-345BF044E5F4}"/>
              </a:ext>
            </a:extLst>
          </p:cNvPr>
          <p:cNvSpPr>
            <a:spLocks noGrp="1"/>
          </p:cNvSpPr>
          <p:nvPr/>
        </p:nvSpPr>
        <p:spPr>
          <a:xfrm>
            <a:off x="838200" y="1825625"/>
            <a:ext cx="10515600" cy="43513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ea typeface="+mn-lt"/>
                <a:cs typeface="+mn-lt"/>
              </a:rPr>
              <a:t>There are several steps you can take to harden Active Directory:</a:t>
            </a:r>
            <a:endParaRPr lang="en-GB" dirty="0">
              <a:cs typeface="Calibri" panose="020F0502020204030204"/>
            </a:endParaRPr>
          </a:p>
          <a:p>
            <a:r>
              <a:rPr lang="en-GB" dirty="0">
                <a:ea typeface="+mn-lt"/>
                <a:cs typeface="+mn-lt"/>
              </a:rPr>
              <a:t>Use strong passwords and enforce password policies: Use long, complex passwords and enforce policies such as frequent password changes and disabling accounts after a certain number of failed login attempts.</a:t>
            </a:r>
            <a:endParaRPr lang="en-GB" dirty="0"/>
          </a:p>
          <a:p>
            <a:r>
              <a:rPr lang="en-GB" dirty="0">
                <a:ea typeface="+mn-lt"/>
                <a:cs typeface="+mn-lt"/>
              </a:rPr>
              <a:t>Implement multi-factor authentication: Use multi-factor authentication to provide an additional layer of security beyond just a password.</a:t>
            </a:r>
            <a:endParaRPr lang="en-GB" dirty="0"/>
          </a:p>
          <a:p>
            <a:r>
              <a:rPr lang="en-GB" dirty="0">
                <a:ea typeface="+mn-lt"/>
                <a:cs typeface="+mn-lt"/>
              </a:rPr>
              <a:t>Use Group Policy Objects (GPOs) to control access: Use GPOs to control access to sensitive data and resources.</a:t>
            </a:r>
            <a:endParaRPr lang="en-GB" dirty="0"/>
          </a:p>
          <a:p>
            <a:r>
              <a:rPr lang="en-GB" dirty="0">
                <a:ea typeface="+mn-lt"/>
                <a:cs typeface="+mn-lt"/>
              </a:rPr>
              <a:t>Keep your operating system and software up-to-date: Regularly apply security updates and patches to your operating system and software to protect against known vulnerabilities.</a:t>
            </a:r>
            <a:endParaRPr lang="en-GB" dirty="0"/>
          </a:p>
          <a:p>
            <a:r>
              <a:rPr lang="en-GB" dirty="0">
                <a:ea typeface="+mn-lt"/>
                <a:cs typeface="+mn-lt"/>
              </a:rPr>
              <a:t>Regularly monitor and review logs: Regularly monitor and review logs to identify and respond to suspicious activity.</a:t>
            </a:r>
            <a:endParaRPr lang="en-GB" dirty="0"/>
          </a:p>
          <a:p>
            <a:r>
              <a:rPr lang="en-GB" dirty="0">
                <a:ea typeface="+mn-lt"/>
                <a:cs typeface="+mn-lt"/>
              </a:rPr>
              <a:t>Use a firewall: Use a firewall to protect your network from unauthorized access.</a:t>
            </a:r>
            <a:endParaRPr lang="en-GB" dirty="0"/>
          </a:p>
          <a:p>
            <a:r>
              <a:rPr lang="en-GB" dirty="0">
                <a:ea typeface="+mn-lt"/>
                <a:cs typeface="+mn-lt"/>
              </a:rPr>
              <a:t>Regularly backup your data: Regularly backup your data to protect against data loss in case of a security incident.</a:t>
            </a:r>
            <a:endParaRPr lang="en-GB" dirty="0"/>
          </a:p>
          <a:p>
            <a:r>
              <a:rPr lang="en-GB" dirty="0">
                <a:ea typeface="+mn-lt"/>
                <a:cs typeface="+mn-lt"/>
              </a:rPr>
              <a:t>Limit access: Limit access to sensitive data and resources to only those who need it.</a:t>
            </a:r>
            <a:endParaRPr lang="en-GB" dirty="0"/>
          </a:p>
          <a:p>
            <a:r>
              <a:rPr lang="en-GB" dirty="0">
                <a:ea typeface="+mn-lt"/>
                <a:cs typeface="+mn-lt"/>
              </a:rPr>
              <a:t>Use security software: Utilize security software such as antivirus, anti-malware, and intrusion detection/prevention systems to protect against known threats.</a:t>
            </a:r>
            <a:endParaRPr lang="en-GB" dirty="0"/>
          </a:p>
          <a:p>
            <a:r>
              <a:rPr lang="en-GB" dirty="0">
                <a:ea typeface="+mn-lt"/>
                <a:cs typeface="+mn-lt"/>
              </a:rPr>
              <a:t>Train employees: Train employees on security best practices and how to identify and respond to suspicious activity.</a:t>
            </a:r>
          </a:p>
          <a:p>
            <a:pPr marL="0" indent="0">
              <a:buNone/>
            </a:pPr>
            <a:r>
              <a:rPr lang="en-GB" dirty="0">
                <a:ea typeface="+mn-lt"/>
                <a:cs typeface="+mn-lt"/>
              </a:rPr>
              <a:t>It's important to note that hardening AD is a continuous process, and you should periodically review and update your security measures.</a:t>
            </a:r>
            <a:endParaRPr lang="en-US" dirty="0">
              <a:ea typeface="+mn-lt"/>
              <a:cs typeface="+mn-lt"/>
            </a:endParaRPr>
          </a:p>
          <a:p>
            <a:pPr marL="0" indent="0">
              <a:buNone/>
            </a:pPr>
            <a:endParaRPr lang="en-US" dirty="0"/>
          </a:p>
        </p:txBody>
      </p:sp>
    </p:spTree>
    <p:extLst>
      <p:ext uri="{BB962C8B-B14F-4D97-AF65-F5344CB8AC3E}">
        <p14:creationId xmlns:p14="http://schemas.microsoft.com/office/powerpoint/2010/main" val="860999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72A0-89D5-3931-4A94-23513499EC9E}"/>
              </a:ext>
            </a:extLst>
          </p:cNvPr>
          <p:cNvSpPr>
            <a:spLocks noGrp="1"/>
          </p:cNvSpPr>
          <p:nvPr/>
        </p:nvSpPr>
        <p:spPr>
          <a:xfrm>
            <a:off x="1778941" y="2839273"/>
            <a:ext cx="8624712" cy="1175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Maybe I should have done that first!</a:t>
            </a:r>
            <a:endParaRPr lang="en-GB" dirty="0"/>
          </a:p>
        </p:txBody>
      </p:sp>
    </p:spTree>
    <p:extLst>
      <p:ext uri="{BB962C8B-B14F-4D97-AF65-F5344CB8AC3E}">
        <p14:creationId xmlns:p14="http://schemas.microsoft.com/office/powerpoint/2010/main" val="664304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A5A850-128C-7B5F-11A0-0CF38FD562C3}"/>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Resources</a:t>
            </a:r>
            <a:endParaRPr lang="en-GB" dirty="0"/>
          </a:p>
        </p:txBody>
      </p:sp>
      <p:pic>
        <p:nvPicPr>
          <p:cNvPr id="4" name="Picture 3" descr="Qr code&#10;&#10;Description automatically generated">
            <a:extLst>
              <a:ext uri="{FF2B5EF4-FFF2-40B4-BE49-F238E27FC236}">
                <a16:creationId xmlns:a16="http://schemas.microsoft.com/office/drawing/2014/main" id="{7DB37BE4-8498-3DB0-1825-3F92678D6227}"/>
              </a:ext>
            </a:extLst>
          </p:cNvPr>
          <p:cNvPicPr>
            <a:picLocks noGrp="1" noChangeAspect="1"/>
          </p:cNvPicPr>
          <p:nvPr/>
        </p:nvPicPr>
        <p:blipFill>
          <a:blip r:embed="rId3"/>
          <a:stretch>
            <a:fillRect/>
          </a:stretch>
        </p:blipFill>
        <p:spPr>
          <a:xfrm>
            <a:off x="3406658" y="324174"/>
            <a:ext cx="5566832" cy="5566832"/>
          </a:xfrm>
          <a:prstGeom prst="rect">
            <a:avLst/>
          </a:prstGeom>
        </p:spPr>
      </p:pic>
      <p:sp>
        <p:nvSpPr>
          <p:cNvPr id="5" name="TextBox 3">
            <a:extLst>
              <a:ext uri="{FF2B5EF4-FFF2-40B4-BE49-F238E27FC236}">
                <a16:creationId xmlns:a16="http://schemas.microsoft.com/office/drawing/2014/main" id="{351BDD5C-129F-59CE-86B1-5CFF4351E8EA}"/>
              </a:ext>
            </a:extLst>
          </p:cNvPr>
          <p:cNvSpPr txBox="1"/>
          <p:nvPr/>
        </p:nvSpPr>
        <p:spPr>
          <a:xfrm>
            <a:off x="443077" y="6011905"/>
            <a:ext cx="842527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4"/>
              </a:rPr>
              <a:t>ZTW/Resources at main · eoin-tl-ztw/ZTW (github.com)</a:t>
            </a:r>
            <a:endParaRPr lang="en-US" dirty="0"/>
          </a:p>
        </p:txBody>
      </p:sp>
    </p:spTree>
    <p:extLst>
      <p:ext uri="{BB962C8B-B14F-4D97-AF65-F5344CB8AC3E}">
        <p14:creationId xmlns:p14="http://schemas.microsoft.com/office/powerpoint/2010/main" val="3693702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DEFC-CEF0-9DDE-0910-1D9946A13673}"/>
              </a:ext>
            </a:extLst>
          </p:cNvPr>
          <p:cNvSpPr>
            <a:spLocks noGrp="1"/>
          </p:cNvSpPr>
          <p:nvPr>
            <p:ph type="title"/>
          </p:nvPr>
        </p:nvSpPr>
        <p:spPr/>
        <p:txBody>
          <a:bodyPr/>
          <a:lstStyle/>
          <a:p>
            <a:r>
              <a:rPr lang="en-GB" dirty="0">
                <a:ea typeface="+mj-lt"/>
                <a:cs typeface="+mj-lt"/>
              </a:rPr>
              <a:t>Windows Servers</a:t>
            </a:r>
            <a:endParaRPr lang="en-US" dirty="0"/>
          </a:p>
        </p:txBody>
      </p:sp>
      <p:sp>
        <p:nvSpPr>
          <p:cNvPr id="3" name="Content Placeholder 2">
            <a:extLst>
              <a:ext uri="{FF2B5EF4-FFF2-40B4-BE49-F238E27FC236}">
                <a16:creationId xmlns:a16="http://schemas.microsoft.com/office/drawing/2014/main" id="{F5A8FD6A-A7E2-B886-229F-7FB188DC0087}"/>
              </a:ext>
            </a:extLst>
          </p:cNvPr>
          <p:cNvSpPr>
            <a:spLocks noGrp="1"/>
          </p:cNvSpPr>
          <p:nvPr>
            <p:ph idx="1"/>
          </p:nvPr>
        </p:nvSpPr>
        <p:spPr/>
        <p:txBody>
          <a:bodyPr vert="horz" lIns="91440" tIns="45720" rIns="91440" bIns="45720" rtlCol="0" anchor="t">
            <a:normAutofit lnSpcReduction="10000"/>
          </a:bodyPr>
          <a:lstStyle/>
          <a:p>
            <a:r>
              <a:rPr lang="en-US" dirty="0">
                <a:cs typeface="Calibri"/>
              </a:rPr>
              <a:t>Currently Supported</a:t>
            </a:r>
          </a:p>
          <a:p>
            <a:pPr lvl="1"/>
            <a:r>
              <a:rPr lang="en-US" dirty="0">
                <a:cs typeface="Calibri"/>
              </a:rPr>
              <a:t>Windows Server 2022 – until 2031</a:t>
            </a:r>
          </a:p>
          <a:p>
            <a:pPr lvl="1"/>
            <a:r>
              <a:rPr lang="en-US" dirty="0">
                <a:cs typeface="Calibri"/>
              </a:rPr>
              <a:t>Windows Server 2019 (version 1809) - until 2029</a:t>
            </a:r>
          </a:p>
          <a:p>
            <a:pPr lvl="1"/>
            <a:r>
              <a:rPr lang="en-US" dirty="0">
                <a:cs typeface="Calibri"/>
              </a:rPr>
              <a:t>Windows Server 2016 (version 1607) - until 2027</a:t>
            </a:r>
          </a:p>
          <a:p>
            <a:r>
              <a:rPr lang="en-US" dirty="0">
                <a:cs typeface="Calibri"/>
              </a:rPr>
              <a:t>Extended Support</a:t>
            </a:r>
          </a:p>
          <a:p>
            <a:pPr lvl="1"/>
            <a:r>
              <a:rPr lang="en-US" dirty="0">
                <a:cs typeface="Calibri"/>
              </a:rPr>
              <a:t>Windows Server 2012 – until 2026 </a:t>
            </a:r>
          </a:p>
          <a:p>
            <a:pPr lvl="1"/>
            <a:r>
              <a:rPr lang="en-US" dirty="0">
                <a:cs typeface="Calibri"/>
              </a:rPr>
              <a:t>Windows Server 2008 – until 2024 in Azure – EOL on prem</a:t>
            </a:r>
          </a:p>
          <a:p>
            <a:endParaRPr lang="en-US" dirty="0">
              <a:cs typeface="Calibri"/>
            </a:endParaRPr>
          </a:p>
          <a:p>
            <a:pPr marL="0" indent="0">
              <a:buNone/>
            </a:pPr>
            <a:r>
              <a:rPr lang="en-US" dirty="0">
                <a:cs typeface="Calibri"/>
              </a:rPr>
              <a:t>That’s 15 years' worth of legacy and vulnerabilities out there, and that’s just the operating system</a:t>
            </a:r>
          </a:p>
        </p:txBody>
      </p:sp>
      <p:pic>
        <p:nvPicPr>
          <p:cNvPr id="9" name="Graphic 9" descr="Server outline">
            <a:extLst>
              <a:ext uri="{FF2B5EF4-FFF2-40B4-BE49-F238E27FC236}">
                <a16:creationId xmlns:a16="http://schemas.microsoft.com/office/drawing/2014/main" id="{7E7C66B0-2379-B24A-17FC-12481D6B9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2636" y="228600"/>
            <a:ext cx="2922493" cy="2922493"/>
          </a:xfrm>
          <a:prstGeom prst="rect">
            <a:avLst/>
          </a:prstGeom>
        </p:spPr>
      </p:pic>
    </p:spTree>
    <p:extLst>
      <p:ext uri="{BB962C8B-B14F-4D97-AF65-F5344CB8AC3E}">
        <p14:creationId xmlns:p14="http://schemas.microsoft.com/office/powerpoint/2010/main" val="2717307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5" descr="Logo&#10;&#10;Description automatically generated">
            <a:extLst>
              <a:ext uri="{FF2B5EF4-FFF2-40B4-BE49-F238E27FC236}">
                <a16:creationId xmlns:a16="http://schemas.microsoft.com/office/drawing/2014/main" id="{FA7E0D44-0213-BADD-7751-ADF3BCDBA009}"/>
              </a:ext>
            </a:extLst>
          </p:cNvPr>
          <p:cNvPicPr>
            <a:picLocks noChangeAspect="1"/>
          </p:cNvPicPr>
          <p:nvPr/>
        </p:nvPicPr>
        <p:blipFill>
          <a:blip r:embed="rId3"/>
          <a:stretch>
            <a:fillRect/>
          </a:stretch>
        </p:blipFill>
        <p:spPr>
          <a:xfrm>
            <a:off x="2184867" y="1251115"/>
            <a:ext cx="7813716" cy="4352306"/>
          </a:xfrm>
          <a:prstGeom prst="rect">
            <a:avLst/>
          </a:prstGeom>
        </p:spPr>
      </p:pic>
    </p:spTree>
    <p:extLst>
      <p:ext uri="{BB962C8B-B14F-4D97-AF65-F5344CB8AC3E}">
        <p14:creationId xmlns:p14="http://schemas.microsoft.com/office/powerpoint/2010/main" val="318683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DEFC-CEF0-9DDE-0910-1D9946A13673}"/>
              </a:ext>
            </a:extLst>
          </p:cNvPr>
          <p:cNvSpPr>
            <a:spLocks noGrp="1"/>
          </p:cNvSpPr>
          <p:nvPr>
            <p:ph type="title"/>
          </p:nvPr>
        </p:nvSpPr>
        <p:spPr/>
        <p:txBody>
          <a:bodyPr/>
          <a:lstStyle/>
          <a:p>
            <a:r>
              <a:rPr lang="en-GB" dirty="0">
                <a:ea typeface="+mj-lt"/>
                <a:cs typeface="+mj-lt"/>
              </a:rPr>
              <a:t>Windows Servers.... there is more</a:t>
            </a:r>
            <a:endParaRPr lang="en-US" dirty="0"/>
          </a:p>
        </p:txBody>
      </p:sp>
      <p:sp>
        <p:nvSpPr>
          <p:cNvPr id="3" name="Content Placeholder 2">
            <a:extLst>
              <a:ext uri="{FF2B5EF4-FFF2-40B4-BE49-F238E27FC236}">
                <a16:creationId xmlns:a16="http://schemas.microsoft.com/office/drawing/2014/main" id="{F5A8FD6A-A7E2-B886-229F-7FB188DC0087}"/>
              </a:ext>
            </a:extLst>
          </p:cNvPr>
          <p:cNvSpPr>
            <a:spLocks noGrp="1"/>
          </p:cNvSpPr>
          <p:nvPr>
            <p:ph idx="1"/>
          </p:nvPr>
        </p:nvSpPr>
        <p:spPr/>
        <p:txBody>
          <a:bodyPr vert="horz" lIns="91440" tIns="45720" rIns="91440" bIns="45720" rtlCol="0" anchor="t">
            <a:normAutofit/>
          </a:bodyPr>
          <a:lstStyle/>
          <a:p>
            <a:r>
              <a:rPr lang="en-US" dirty="0">
                <a:cs typeface="Calibri"/>
              </a:rPr>
              <a:t>What about the distribution of currently unsupported OS versions?</a:t>
            </a:r>
          </a:p>
          <a:p>
            <a:r>
              <a:rPr lang="en-US" dirty="0">
                <a:cs typeface="Calibri"/>
              </a:rPr>
              <a:t>The most recent published statistic I could find suggested 59% of observed instances were unsupported </a:t>
            </a:r>
            <a:r>
              <a:rPr lang="en-US" sz="1400" dirty="0">
                <a:cs typeface="Calibri"/>
              </a:rPr>
              <a:t>(09/2020 Rapid 7)</a:t>
            </a:r>
          </a:p>
          <a:p>
            <a:r>
              <a:rPr lang="en-US" dirty="0">
                <a:cs typeface="Calibri"/>
              </a:rPr>
              <a:t>I decided to have a look myself...</a:t>
            </a:r>
            <a:br>
              <a:rPr lang="en-US" dirty="0">
                <a:cs typeface="Calibri"/>
              </a:rPr>
            </a:br>
            <a:r>
              <a:rPr lang="en-US" sz="1400" dirty="0">
                <a:cs typeface="Calibri"/>
              </a:rPr>
              <a:t>(shodan)</a:t>
            </a:r>
          </a:p>
          <a:p>
            <a:r>
              <a:rPr lang="en-US" dirty="0">
                <a:cs typeface="Calibri"/>
              </a:rPr>
              <a:t>There is still a lot of legacy out </a:t>
            </a:r>
            <a:br>
              <a:rPr lang="en-US" dirty="0">
                <a:cs typeface="Calibri"/>
              </a:rPr>
            </a:br>
            <a:r>
              <a:rPr lang="en-US" dirty="0">
                <a:cs typeface="Calibri"/>
              </a:rPr>
              <a:t>there</a:t>
            </a:r>
          </a:p>
          <a:p>
            <a:endParaRPr lang="en-US" dirty="0">
              <a:cs typeface="Calibri"/>
            </a:endParaRPr>
          </a:p>
          <a:p>
            <a:endParaRPr lang="en-US" dirty="0">
              <a:cs typeface="Calibri"/>
            </a:endParaRPr>
          </a:p>
        </p:txBody>
      </p:sp>
      <p:pic>
        <p:nvPicPr>
          <p:cNvPr id="4" name="Picture 4" descr="Table&#10;&#10;Description automatically generated">
            <a:extLst>
              <a:ext uri="{FF2B5EF4-FFF2-40B4-BE49-F238E27FC236}">
                <a16:creationId xmlns:a16="http://schemas.microsoft.com/office/drawing/2014/main" id="{D3C06A6A-2D0B-C72B-AD26-4127A2CDAE7C}"/>
              </a:ext>
            </a:extLst>
          </p:cNvPr>
          <p:cNvPicPr>
            <a:picLocks noChangeAspect="1"/>
          </p:cNvPicPr>
          <p:nvPr/>
        </p:nvPicPr>
        <p:blipFill>
          <a:blip r:embed="rId3"/>
          <a:stretch>
            <a:fillRect/>
          </a:stretch>
        </p:blipFill>
        <p:spPr>
          <a:xfrm>
            <a:off x="6293224" y="3344298"/>
            <a:ext cx="3655718" cy="3382752"/>
          </a:xfrm>
          <a:prstGeom prst="rect">
            <a:avLst/>
          </a:prstGeom>
        </p:spPr>
      </p:pic>
    </p:spTree>
    <p:extLst>
      <p:ext uri="{BB962C8B-B14F-4D97-AF65-F5344CB8AC3E}">
        <p14:creationId xmlns:p14="http://schemas.microsoft.com/office/powerpoint/2010/main" val="1420498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DEFC-CEF0-9DDE-0910-1D9946A13673}"/>
              </a:ext>
            </a:extLst>
          </p:cNvPr>
          <p:cNvSpPr>
            <a:spLocks noGrp="1"/>
          </p:cNvSpPr>
          <p:nvPr>
            <p:ph type="title"/>
          </p:nvPr>
        </p:nvSpPr>
        <p:spPr/>
        <p:txBody>
          <a:bodyPr/>
          <a:lstStyle/>
          <a:p>
            <a:r>
              <a:rPr lang="en-GB" dirty="0">
                <a:ea typeface="+mj-lt"/>
                <a:cs typeface="+mj-lt"/>
              </a:rPr>
              <a:t>Reduce the Attack Surface</a:t>
            </a:r>
            <a:endParaRPr lang="en-US" dirty="0"/>
          </a:p>
        </p:txBody>
      </p:sp>
      <p:sp>
        <p:nvSpPr>
          <p:cNvPr id="8" name="Content Placeholder 2">
            <a:extLst>
              <a:ext uri="{FF2B5EF4-FFF2-40B4-BE49-F238E27FC236}">
                <a16:creationId xmlns:a16="http://schemas.microsoft.com/office/drawing/2014/main" id="{A2F97CD2-12B0-2508-232C-FB01A9CCB299}"/>
              </a:ext>
            </a:extLst>
          </p:cNvPr>
          <p:cNvSpPr>
            <a:spLocks noGrp="1"/>
          </p:cNvSpPr>
          <p:nvPr/>
        </p:nvSpPr>
        <p:spPr>
          <a:xfrm>
            <a:off x="837640" y="154715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We can't just turn them off...</a:t>
            </a:r>
          </a:p>
          <a:p>
            <a:r>
              <a:rPr lang="en-GB" dirty="0">
                <a:cs typeface="Calibri"/>
              </a:rPr>
              <a:t>Update and Patch the Operating System where possible</a:t>
            </a:r>
          </a:p>
          <a:p>
            <a:pPr lvl="1"/>
            <a:r>
              <a:rPr lang="en-GB" dirty="0">
                <a:cs typeface="Calibri"/>
              </a:rPr>
              <a:t>Don't forget to update other software </a:t>
            </a:r>
          </a:p>
          <a:p>
            <a:pPr lvl="2"/>
            <a:r>
              <a:rPr lang="en-GB" dirty="0">
                <a:cs typeface="Calibri"/>
              </a:rPr>
              <a:t>Java, SQL, Exchange etc.</a:t>
            </a:r>
          </a:p>
          <a:p>
            <a:r>
              <a:rPr lang="en-GB" dirty="0">
                <a:cs typeface="Calibri"/>
              </a:rPr>
              <a:t>Disable things that aren't necessary</a:t>
            </a:r>
          </a:p>
          <a:p>
            <a:pPr lvl="1"/>
            <a:r>
              <a:rPr lang="en-GB" dirty="0">
                <a:cs typeface="Calibri"/>
              </a:rPr>
              <a:t>Services (</a:t>
            </a:r>
            <a:r>
              <a:rPr lang="en-GB" dirty="0">
                <a:ea typeface="+mn-lt"/>
                <a:cs typeface="+mn-lt"/>
              </a:rPr>
              <a:t>Geolocation, Internet Sharing, Xbox Live :-D etc.)</a:t>
            </a:r>
          </a:p>
          <a:p>
            <a:pPr lvl="1"/>
            <a:r>
              <a:rPr lang="en-GB" dirty="0">
                <a:ea typeface="+mn-lt"/>
                <a:cs typeface="+mn-lt"/>
              </a:rPr>
              <a:t>User/Service Accounts </a:t>
            </a:r>
          </a:p>
          <a:p>
            <a:pPr lvl="1"/>
            <a:r>
              <a:rPr lang="en-GB" dirty="0">
                <a:ea typeface="+mn-lt"/>
                <a:cs typeface="+mn-lt"/>
              </a:rPr>
              <a:t>Fax </a:t>
            </a:r>
            <a:endParaRPr lang="en-GB" dirty="0"/>
          </a:p>
          <a:p>
            <a:pPr lvl="1"/>
            <a:endParaRPr lang="en-GB" dirty="0">
              <a:ea typeface="+mn-lt"/>
              <a:cs typeface="+mn-lt"/>
            </a:endParaRPr>
          </a:p>
          <a:p>
            <a:pPr lvl="1"/>
            <a:endParaRPr lang="en-GB" dirty="0">
              <a:ea typeface="+mn-lt"/>
              <a:cs typeface="+mn-lt"/>
            </a:endParaRPr>
          </a:p>
          <a:p>
            <a:pPr lvl="1"/>
            <a:endParaRPr lang="en-GB" dirty="0"/>
          </a:p>
          <a:p>
            <a:endParaRPr lang="en-GB" dirty="0">
              <a:ea typeface="+mn-lt"/>
              <a:cs typeface="+mn-lt"/>
            </a:endParaRPr>
          </a:p>
        </p:txBody>
      </p:sp>
      <p:pic>
        <p:nvPicPr>
          <p:cNvPr id="9" name="Picture 8" descr="Timeline&#10;&#10;Description automatically generated">
            <a:extLst>
              <a:ext uri="{FF2B5EF4-FFF2-40B4-BE49-F238E27FC236}">
                <a16:creationId xmlns:a16="http://schemas.microsoft.com/office/drawing/2014/main" id="{4860332F-22DF-5374-DF07-C9287420A709}"/>
              </a:ext>
            </a:extLst>
          </p:cNvPr>
          <p:cNvPicPr>
            <a:picLocks noChangeAspect="1"/>
          </p:cNvPicPr>
          <p:nvPr/>
        </p:nvPicPr>
        <p:blipFill>
          <a:blip r:embed="rId3"/>
          <a:stretch>
            <a:fillRect/>
          </a:stretch>
        </p:blipFill>
        <p:spPr>
          <a:xfrm>
            <a:off x="5175396" y="4297872"/>
            <a:ext cx="5217347" cy="2380473"/>
          </a:xfrm>
          <a:prstGeom prst="rect">
            <a:avLst/>
          </a:prstGeom>
        </p:spPr>
      </p:pic>
    </p:spTree>
    <p:extLst>
      <p:ext uri="{BB962C8B-B14F-4D97-AF65-F5344CB8AC3E}">
        <p14:creationId xmlns:p14="http://schemas.microsoft.com/office/powerpoint/2010/main" val="311497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21DDAA-AECA-2B09-FC12-4FC82AA066B6}"/>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ea typeface="+mj-lt"/>
                <a:cs typeface="+mj-lt"/>
              </a:rPr>
              <a:t>Reduce the Attack Surface </a:t>
            </a:r>
            <a:r>
              <a:rPr lang="en-GB" dirty="0">
                <a:cs typeface="Calibri Light"/>
              </a:rPr>
              <a:t>Cont'd</a:t>
            </a:r>
            <a:endParaRPr lang="en-US" dirty="0"/>
          </a:p>
        </p:txBody>
      </p:sp>
      <p:sp>
        <p:nvSpPr>
          <p:cNvPr id="6" name="Content Placeholder 2">
            <a:extLst>
              <a:ext uri="{FF2B5EF4-FFF2-40B4-BE49-F238E27FC236}">
                <a16:creationId xmlns:a16="http://schemas.microsoft.com/office/drawing/2014/main" id="{371540F0-7D80-D441-089E-BFEDA0A153E2}"/>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Firewalls!</a:t>
            </a:r>
          </a:p>
          <a:p>
            <a:r>
              <a:rPr lang="en-GB" dirty="0">
                <a:cs typeface="Calibri"/>
              </a:rPr>
              <a:t>Intrusion Detection &amp; Prevention</a:t>
            </a:r>
          </a:p>
          <a:p>
            <a:r>
              <a:rPr lang="en-GB" dirty="0">
                <a:cs typeface="Calibri"/>
              </a:rPr>
              <a:t>CIS Guidelines</a:t>
            </a:r>
          </a:p>
        </p:txBody>
      </p:sp>
    </p:spTree>
    <p:extLst>
      <p:ext uri="{BB962C8B-B14F-4D97-AF65-F5344CB8AC3E}">
        <p14:creationId xmlns:p14="http://schemas.microsoft.com/office/powerpoint/2010/main" val="3669338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21DDAA-AECA-2B09-FC12-4FC82AA066B6}"/>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ea typeface="+mj-lt"/>
                <a:cs typeface="+mj-lt"/>
              </a:rPr>
              <a:t>To Sum up</a:t>
            </a:r>
            <a:endParaRPr lang="en-US" dirty="0"/>
          </a:p>
        </p:txBody>
      </p:sp>
      <p:sp>
        <p:nvSpPr>
          <p:cNvPr id="6" name="Content Placeholder 2">
            <a:extLst>
              <a:ext uri="{FF2B5EF4-FFF2-40B4-BE49-F238E27FC236}">
                <a16:creationId xmlns:a16="http://schemas.microsoft.com/office/drawing/2014/main" id="{371540F0-7D80-D441-089E-BFEDA0A153E2}"/>
              </a:ext>
            </a:extLst>
          </p:cNvPr>
          <p:cNvSpPr>
            <a:spLocks noGrp="1"/>
          </p:cNvSpPr>
          <p:nvPr/>
        </p:nvSpPr>
        <p:spPr>
          <a:xfrm>
            <a:off x="838200" y="1825625"/>
            <a:ext cx="10515600"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Run Patched Software</a:t>
            </a:r>
            <a:endParaRPr lang="en-US" dirty="0"/>
          </a:p>
          <a:p>
            <a:r>
              <a:rPr lang="en-GB" dirty="0">
                <a:cs typeface="Calibri"/>
              </a:rPr>
              <a:t>Limit what Software can Execute</a:t>
            </a:r>
          </a:p>
          <a:p>
            <a:r>
              <a:rPr lang="en-GB" dirty="0">
                <a:cs typeface="Calibri"/>
              </a:rPr>
              <a:t>Use Dual-Factor Authentication</a:t>
            </a:r>
          </a:p>
          <a:p>
            <a:r>
              <a:rPr lang="en-GB" dirty="0">
                <a:cs typeface="Calibri"/>
              </a:rPr>
              <a:t>Block or Limit PowerShell</a:t>
            </a:r>
          </a:p>
          <a:p>
            <a:r>
              <a:rPr lang="en-GB" dirty="0">
                <a:cs typeface="Calibri"/>
              </a:rPr>
              <a:t>Ringfence Applications</a:t>
            </a:r>
          </a:p>
          <a:p>
            <a:r>
              <a:rPr lang="en-GB" dirty="0">
                <a:cs typeface="Calibri"/>
              </a:rPr>
              <a:t>Use as Little Software as Possible</a:t>
            </a:r>
          </a:p>
          <a:p>
            <a:r>
              <a:rPr lang="en-GB" dirty="0">
                <a:cs typeface="Calibri"/>
              </a:rPr>
              <a:t>Use a Server Firewall</a:t>
            </a:r>
          </a:p>
          <a:p>
            <a:r>
              <a:rPr lang="en-GB" dirty="0">
                <a:cs typeface="Calibri"/>
              </a:rPr>
              <a:t>Lock Down Folders per Application</a:t>
            </a:r>
          </a:p>
          <a:p>
            <a:r>
              <a:rPr lang="en-GB" dirty="0">
                <a:cs typeface="Calibri"/>
              </a:rPr>
              <a:t>Physically</a:t>
            </a:r>
            <a:r>
              <a:rPr lang="en-GB" dirty="0">
                <a:ea typeface="+mn-lt"/>
                <a:cs typeface="+mn-lt"/>
              </a:rPr>
              <a:t> Secure Your Server or Use $Hidden Shares</a:t>
            </a:r>
            <a:endParaRPr lang="en-GB" dirty="0">
              <a:cs typeface="Calibri"/>
            </a:endParaRPr>
          </a:p>
        </p:txBody>
      </p:sp>
    </p:spTree>
    <p:extLst>
      <p:ext uri="{BB962C8B-B14F-4D97-AF65-F5344CB8AC3E}">
        <p14:creationId xmlns:p14="http://schemas.microsoft.com/office/powerpoint/2010/main" val="828192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B81E-A2F3-C0BA-6FA6-89C1D501ADDA}"/>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Active Directory</a:t>
            </a:r>
            <a:endParaRPr lang="en-GB" dirty="0"/>
          </a:p>
        </p:txBody>
      </p:sp>
      <p:sp>
        <p:nvSpPr>
          <p:cNvPr id="3" name="Content Placeholder 2">
            <a:extLst>
              <a:ext uri="{FF2B5EF4-FFF2-40B4-BE49-F238E27FC236}">
                <a16:creationId xmlns:a16="http://schemas.microsoft.com/office/drawing/2014/main" id="{AF38B427-24C8-60FB-3B16-19ED6DCE7CA9}"/>
              </a:ext>
            </a:extLst>
          </p:cNvPr>
          <p:cNvSpPr>
            <a:spLocks noGrp="1"/>
          </p:cNvSpPr>
          <p:nvPr/>
        </p:nvSpPr>
        <p:spPr>
          <a:xfrm>
            <a:off x="838200" y="1825625"/>
            <a:ext cx="10515600"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What is AD– It's important to get back to first principals </a:t>
            </a:r>
          </a:p>
          <a:p>
            <a:pPr lvl="1"/>
            <a:r>
              <a:rPr lang="en-GB" dirty="0">
                <a:cs typeface="Calibri"/>
              </a:rPr>
              <a:t>It's Hierarchical, Domain based and Structured </a:t>
            </a:r>
          </a:p>
          <a:p>
            <a:pPr lvl="1"/>
            <a:r>
              <a:rPr lang="en-GB" dirty="0">
                <a:cs typeface="Calibri"/>
              </a:rPr>
              <a:t>It's Centralised for administration and security management</a:t>
            </a:r>
          </a:p>
          <a:p>
            <a:pPr lvl="2"/>
            <a:r>
              <a:rPr lang="en-GB" dirty="0">
                <a:cs typeface="Calibri"/>
              </a:rPr>
              <a:t>Authentication &amp; Authorisation for Computers and users</a:t>
            </a:r>
          </a:p>
          <a:p>
            <a:pPr lvl="1"/>
            <a:r>
              <a:rPr lang="en-GB" dirty="0">
                <a:cs typeface="Calibri"/>
              </a:rPr>
              <a:t>It's a Directory Service for information and settings</a:t>
            </a:r>
            <a:endParaRPr lang="en-GB" dirty="0"/>
          </a:p>
          <a:p>
            <a:pPr lvl="2"/>
            <a:r>
              <a:rPr lang="en-GB" dirty="0">
                <a:cs typeface="Calibri"/>
              </a:rPr>
              <a:t>User &amp; Computer Accounts</a:t>
            </a:r>
          </a:p>
          <a:p>
            <a:pPr marL="0" indent="0">
              <a:buNone/>
            </a:pPr>
            <a:endParaRPr lang="en-GB" dirty="0">
              <a:ea typeface="+mn-lt"/>
              <a:cs typeface="+mn-lt"/>
            </a:endParaRPr>
          </a:p>
          <a:p>
            <a:pPr marL="0" indent="0">
              <a:buNone/>
            </a:pPr>
            <a:r>
              <a:rPr lang="en-GB" dirty="0">
                <a:ea typeface="+mn-lt"/>
                <a:cs typeface="+mn-lt"/>
              </a:rPr>
              <a:t>Why are we doing this?</a:t>
            </a:r>
          </a:p>
          <a:p>
            <a:pPr marL="0" indent="0">
              <a:buNone/>
            </a:pPr>
            <a:endParaRPr lang="en-GB" dirty="0">
              <a:ea typeface="+mn-lt"/>
              <a:cs typeface="+mn-lt"/>
            </a:endParaRPr>
          </a:p>
          <a:p>
            <a:pPr marL="0" indent="0">
              <a:buNone/>
            </a:pPr>
            <a:r>
              <a:rPr lang="en-GB" sz="3600" dirty="0">
                <a:ea typeface="+mn-lt"/>
                <a:cs typeface="+mn-lt"/>
              </a:rPr>
              <a:t>We need to prevent </a:t>
            </a:r>
            <a:r>
              <a:rPr lang="en-US" sz="3600" dirty="0">
                <a:ea typeface="+mn-lt"/>
                <a:cs typeface="+mn-lt"/>
              </a:rPr>
              <a:t>unauthorized</a:t>
            </a:r>
            <a:r>
              <a:rPr lang="en-GB" sz="3600" dirty="0">
                <a:ea typeface="+mn-lt"/>
                <a:cs typeface="+mn-lt"/>
              </a:rPr>
              <a:t> access and breaches</a:t>
            </a:r>
            <a:endParaRPr lang="en-GB" sz="3600" dirty="0">
              <a:cs typeface="Calibri"/>
            </a:endParaRPr>
          </a:p>
          <a:p>
            <a:pPr lvl="2"/>
            <a:endParaRPr lang="en-GB" dirty="0">
              <a:cs typeface="Calibri"/>
            </a:endParaRPr>
          </a:p>
          <a:p>
            <a:pPr lvl="1"/>
            <a:endParaRPr lang="en-GB" dirty="0">
              <a:cs typeface="Calibri"/>
            </a:endParaRPr>
          </a:p>
          <a:p>
            <a:endParaRPr lang="en-GB" dirty="0">
              <a:cs typeface="Calibri"/>
            </a:endParaRPr>
          </a:p>
        </p:txBody>
      </p:sp>
      <p:pic>
        <p:nvPicPr>
          <p:cNvPr id="4" name="Picture 3" descr="Icon&#10;&#10;Description automatically generated">
            <a:extLst>
              <a:ext uri="{FF2B5EF4-FFF2-40B4-BE49-F238E27FC236}">
                <a16:creationId xmlns:a16="http://schemas.microsoft.com/office/drawing/2014/main" id="{31F6B15E-DA50-4009-7523-28BBD9FA0BD5}"/>
              </a:ext>
            </a:extLst>
          </p:cNvPr>
          <p:cNvPicPr>
            <a:picLocks noChangeAspect="1"/>
          </p:cNvPicPr>
          <p:nvPr/>
        </p:nvPicPr>
        <p:blipFill>
          <a:blip r:embed="rId3"/>
          <a:stretch>
            <a:fillRect/>
          </a:stretch>
        </p:blipFill>
        <p:spPr>
          <a:xfrm>
            <a:off x="9463186" y="230649"/>
            <a:ext cx="2143125" cy="2143125"/>
          </a:xfrm>
          <a:prstGeom prst="rect">
            <a:avLst/>
          </a:prstGeom>
        </p:spPr>
      </p:pic>
    </p:spTree>
    <p:extLst>
      <p:ext uri="{BB962C8B-B14F-4D97-AF65-F5344CB8AC3E}">
        <p14:creationId xmlns:p14="http://schemas.microsoft.com/office/powerpoint/2010/main" val="3636991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2D59-D819-230B-A83B-966ACA7FD40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cs typeface="Calibri Light"/>
              </a:rPr>
              <a:t>Let's Reduce Some Risks</a:t>
            </a:r>
            <a:endParaRPr lang="en-GB" dirty="0"/>
          </a:p>
        </p:txBody>
      </p:sp>
      <p:sp>
        <p:nvSpPr>
          <p:cNvPr id="3" name="Content Placeholder 2">
            <a:extLst>
              <a:ext uri="{FF2B5EF4-FFF2-40B4-BE49-F238E27FC236}">
                <a16:creationId xmlns:a16="http://schemas.microsoft.com/office/drawing/2014/main" id="{79C6981D-7584-ABA1-53A4-B8993A1AA55B}"/>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cs typeface="Calibri"/>
              </a:rPr>
              <a:t>Weak and Reused passwords</a:t>
            </a:r>
          </a:p>
          <a:p>
            <a:r>
              <a:rPr lang="en-GB" dirty="0">
                <a:cs typeface="Calibri"/>
              </a:rPr>
              <a:t>Do we still need to mention this one :-D</a:t>
            </a:r>
          </a:p>
          <a:p>
            <a:r>
              <a:rPr lang="en-GB" dirty="0">
                <a:cs typeface="Calibri"/>
              </a:rPr>
              <a:t>It is somewhat more relevant these days as more and more devices are open and connected to the net.</a:t>
            </a:r>
          </a:p>
          <a:p>
            <a:r>
              <a:rPr lang="en-GB" dirty="0">
                <a:cs typeface="Calibri"/>
              </a:rPr>
              <a:t>Enforce strong passwords.</a:t>
            </a:r>
            <a:br>
              <a:rPr lang="en-GB" dirty="0">
                <a:cs typeface="Calibri"/>
              </a:rPr>
            </a:br>
            <a:r>
              <a:rPr lang="en-GB" sz="1400" dirty="0">
                <a:cs typeface="Calibri"/>
              </a:rPr>
              <a:t>(nord) </a:t>
            </a:r>
          </a:p>
          <a:p>
            <a:endParaRPr lang="en-GB" dirty="0">
              <a:cs typeface="Calibri"/>
            </a:endParaRPr>
          </a:p>
        </p:txBody>
      </p:sp>
      <p:pic>
        <p:nvPicPr>
          <p:cNvPr id="4" name="Picture 3">
            <a:extLst>
              <a:ext uri="{FF2B5EF4-FFF2-40B4-BE49-F238E27FC236}">
                <a16:creationId xmlns:a16="http://schemas.microsoft.com/office/drawing/2014/main" id="{3CDC08BB-5EAB-2D2E-736D-E9C9B06446D7}"/>
              </a:ext>
            </a:extLst>
          </p:cNvPr>
          <p:cNvPicPr>
            <a:picLocks noChangeAspect="1"/>
          </p:cNvPicPr>
          <p:nvPr/>
        </p:nvPicPr>
        <p:blipFill>
          <a:blip r:embed="rId3"/>
          <a:stretch>
            <a:fillRect/>
          </a:stretch>
        </p:blipFill>
        <p:spPr>
          <a:xfrm>
            <a:off x="4997216" y="3627935"/>
            <a:ext cx="6148680" cy="2518426"/>
          </a:xfrm>
          <a:prstGeom prst="rect">
            <a:avLst/>
          </a:prstGeom>
        </p:spPr>
      </p:pic>
    </p:spTree>
    <p:extLst>
      <p:ext uri="{BB962C8B-B14F-4D97-AF65-F5344CB8AC3E}">
        <p14:creationId xmlns:p14="http://schemas.microsoft.com/office/powerpoint/2010/main" val="3023471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483</TotalTime>
  <Words>1676</Words>
  <Application>Microsoft Office PowerPoint</Application>
  <PresentationFormat>Widescreen</PresentationFormat>
  <Paragraphs>140</Paragraphs>
  <Slides>30</Slides>
  <Notes>4</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Hardening Windows Servers and Securing Active Directory</vt:lpstr>
      <vt:lpstr>PowerPoint Presentation</vt:lpstr>
      <vt:lpstr>Windows Servers</vt:lpstr>
      <vt:lpstr>Windows Servers.... there is more</vt:lpstr>
      <vt:lpstr>Reduce the Attack Surface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Eoin McGrath</cp:lastModifiedBy>
  <cp:revision>384</cp:revision>
  <dcterms:created xsi:type="dcterms:W3CDTF">2022-12-27T20:21:49Z</dcterms:created>
  <dcterms:modified xsi:type="dcterms:W3CDTF">2023-02-02T13:20:42Z</dcterms:modified>
</cp:coreProperties>
</file>